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4100" cy="11309350"/>
  <p:notesSz cx="20104100" cy="11309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16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346" y="2145092"/>
            <a:ext cx="14329408" cy="4137878"/>
          </a:xfrm>
        </p:spPr>
        <p:txBody>
          <a:bodyPr anchor="b">
            <a:normAutofit/>
          </a:bodyPr>
          <a:lstStyle>
            <a:lvl1pPr algn="ctr">
              <a:defRPr sz="791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346" y="6408633"/>
            <a:ext cx="14329408" cy="2261868"/>
          </a:xfrm>
        </p:spPr>
        <p:txBody>
          <a:bodyPr>
            <a:normAutofit/>
          </a:bodyPr>
          <a:lstStyle>
            <a:lvl1pPr marL="0" indent="0" algn="ctr">
              <a:buNone/>
              <a:defRPr sz="3628">
                <a:solidFill>
                  <a:schemeClr val="bg1">
                    <a:lumMod val="50000"/>
                  </a:schemeClr>
                </a:solidFill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1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808" y="7073495"/>
            <a:ext cx="17090517" cy="1338405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53593" y="1151484"/>
            <a:ext cx="16196946" cy="5300348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tr-TR" dirty="0" err="1"/>
              <a:t>ResIm</a:t>
            </a:r>
            <a:r>
              <a:rPr lang="tr-TR" dirty="0"/>
              <a:t> eklemek </a:t>
            </a:r>
            <a:r>
              <a:rPr lang="tr-TR" dirty="0" err="1"/>
              <a:t>IçIn</a:t>
            </a:r>
            <a:r>
              <a:rPr lang="tr-TR" dirty="0"/>
              <a:t> </a:t>
            </a:r>
            <a:r>
              <a:rPr lang="tr-TR" dirty="0" err="1"/>
              <a:t>sImgeye</a:t>
            </a:r>
            <a:r>
              <a:rPr lang="tr-TR" dirty="0"/>
              <a:t>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776" y="8424671"/>
            <a:ext cx="17090549" cy="1125447"/>
          </a:xfrm>
        </p:spPr>
        <p:txBody>
          <a:bodyPr/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12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76" y="1005275"/>
            <a:ext cx="17090549" cy="5651781"/>
          </a:xfrm>
        </p:spPr>
        <p:txBody>
          <a:bodyPr anchor="ctr"/>
          <a:lstStyle>
            <a:lvl1pPr algn="ctr">
              <a:defRPr sz="527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777" y="6934061"/>
            <a:ext cx="17090549" cy="2616058"/>
          </a:xfrm>
        </p:spPr>
        <p:txBody>
          <a:bodyPr anchor="ctr"/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06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744" y="1005276"/>
            <a:ext cx="15339850" cy="4935520"/>
          </a:xfrm>
        </p:spPr>
        <p:txBody>
          <a:bodyPr anchor="ctr"/>
          <a:lstStyle>
            <a:lvl1pPr>
              <a:defRPr sz="527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837271" y="5953210"/>
            <a:ext cx="14432176" cy="980849"/>
          </a:xfrm>
        </p:spPr>
        <p:txBody>
          <a:bodyPr anchor="t">
            <a:normAutofit/>
          </a:bodyPr>
          <a:lstStyle>
            <a:lvl1pPr marL="0" indent="0">
              <a:buNone/>
              <a:defRPr sz="2309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776" y="7211065"/>
            <a:ext cx="17090549" cy="2343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651412" y="1243676"/>
            <a:ext cx="1005205" cy="96433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319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08973" y="4936632"/>
            <a:ext cx="1005205" cy="96433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319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77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77" y="3526910"/>
            <a:ext cx="17090549" cy="4142202"/>
          </a:xfrm>
        </p:spPr>
        <p:txBody>
          <a:bodyPr anchor="b"/>
          <a:lstStyle>
            <a:lvl1pPr algn="ctr">
              <a:defRPr sz="527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777" y="7688536"/>
            <a:ext cx="17090549" cy="1881006"/>
          </a:xfrm>
        </p:spPr>
        <p:txBody>
          <a:bodyPr anchor="t"/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07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06776" y="1005276"/>
            <a:ext cx="17090549" cy="26469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06775" y="3903512"/>
            <a:ext cx="5439874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95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506775" y="4853811"/>
            <a:ext cx="5439874" cy="4696307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41805" y="3903512"/>
            <a:ext cx="5427581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95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7323599" y="4853811"/>
            <a:ext cx="5447088" cy="4696307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147636" y="3903512"/>
            <a:ext cx="5449689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95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3147636" y="4853811"/>
            <a:ext cx="5449689" cy="4696307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03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506776" y="1007208"/>
            <a:ext cx="17090549" cy="264498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506776" y="6934060"/>
            <a:ext cx="5435641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2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06776" y="3903512"/>
            <a:ext cx="5435641" cy="2513189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2638"/>
            </a:lvl2pPr>
            <a:lvl3pPr marL="1507846" indent="0">
              <a:buNone/>
              <a:defRPr sz="2638"/>
            </a:lvl3pPr>
            <a:lvl4pPr marL="2261768" indent="0">
              <a:buNone/>
              <a:defRPr sz="2638"/>
            </a:lvl4pPr>
            <a:lvl5pPr marL="3015691" indent="0">
              <a:buNone/>
              <a:defRPr sz="2638"/>
            </a:lvl5pPr>
            <a:lvl6pPr marL="3769614" indent="0">
              <a:buNone/>
              <a:defRPr sz="2638"/>
            </a:lvl6pPr>
            <a:lvl7pPr marL="4523537" indent="0">
              <a:buNone/>
              <a:defRPr sz="2638"/>
            </a:lvl7pPr>
            <a:lvl8pPr marL="5277460" indent="0">
              <a:buNone/>
              <a:defRPr sz="2638"/>
            </a:lvl8pPr>
            <a:lvl9pPr marL="6031382" indent="0">
              <a:buNone/>
              <a:defRPr sz="2638"/>
            </a:lvl9pPr>
          </a:lstStyle>
          <a:p>
            <a:r>
              <a:rPr lang="tr-TR" dirty="0" err="1"/>
              <a:t>ResIm</a:t>
            </a:r>
            <a:r>
              <a:rPr lang="tr-TR" dirty="0"/>
              <a:t> eklemek </a:t>
            </a:r>
            <a:r>
              <a:rPr lang="tr-TR" dirty="0" err="1"/>
              <a:t>IçIn</a:t>
            </a:r>
            <a:r>
              <a:rPr lang="tr-TR" dirty="0"/>
              <a:t> </a:t>
            </a:r>
            <a:r>
              <a:rPr lang="tr-TR" dirty="0" err="1"/>
              <a:t>sImgeye</a:t>
            </a:r>
            <a:r>
              <a:rPr lang="tr-TR" dirty="0"/>
              <a:t>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506776" y="7884359"/>
            <a:ext cx="5435641" cy="1665759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25924" y="6934060"/>
            <a:ext cx="5444577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2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323598" y="3903512"/>
            <a:ext cx="5447090" cy="2513189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2638"/>
            </a:lvl2pPr>
            <a:lvl3pPr marL="1507846" indent="0">
              <a:buNone/>
              <a:defRPr sz="2638"/>
            </a:lvl3pPr>
            <a:lvl4pPr marL="2261768" indent="0">
              <a:buNone/>
              <a:defRPr sz="2638"/>
            </a:lvl4pPr>
            <a:lvl5pPr marL="3015691" indent="0">
              <a:buNone/>
              <a:defRPr sz="2638"/>
            </a:lvl5pPr>
            <a:lvl6pPr marL="3769614" indent="0">
              <a:buNone/>
              <a:defRPr sz="2638"/>
            </a:lvl6pPr>
            <a:lvl7pPr marL="4523537" indent="0">
              <a:buNone/>
              <a:defRPr sz="2638"/>
            </a:lvl7pPr>
            <a:lvl8pPr marL="5277460" indent="0">
              <a:buNone/>
              <a:defRPr sz="2638"/>
            </a:lvl8pPr>
            <a:lvl9pPr marL="6031382" indent="0">
              <a:buNone/>
              <a:defRPr sz="2638"/>
            </a:lvl9pPr>
          </a:lstStyle>
          <a:p>
            <a:r>
              <a:rPr lang="tr-TR" dirty="0" err="1"/>
              <a:t>ResIm</a:t>
            </a:r>
            <a:r>
              <a:rPr lang="tr-TR" dirty="0"/>
              <a:t> eklemek </a:t>
            </a:r>
            <a:r>
              <a:rPr lang="tr-TR" dirty="0" err="1"/>
              <a:t>IçIn</a:t>
            </a:r>
            <a:r>
              <a:rPr lang="tr-TR" dirty="0"/>
              <a:t> </a:t>
            </a:r>
            <a:r>
              <a:rPr lang="tr-TR" dirty="0" err="1"/>
              <a:t>sImgeye</a:t>
            </a:r>
            <a:r>
              <a:rPr lang="tr-TR" dirty="0"/>
              <a:t>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7323598" y="7884356"/>
            <a:ext cx="5447090" cy="1665761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147637" y="6934060"/>
            <a:ext cx="5442685" cy="95029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28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3147636" y="3903512"/>
            <a:ext cx="5449689" cy="2513189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638"/>
            </a:lvl1pPr>
            <a:lvl2pPr marL="753923" indent="0">
              <a:buNone/>
              <a:defRPr sz="2638"/>
            </a:lvl2pPr>
            <a:lvl3pPr marL="1507846" indent="0">
              <a:buNone/>
              <a:defRPr sz="2638"/>
            </a:lvl3pPr>
            <a:lvl4pPr marL="2261768" indent="0">
              <a:buNone/>
              <a:defRPr sz="2638"/>
            </a:lvl4pPr>
            <a:lvl5pPr marL="3015691" indent="0">
              <a:buNone/>
              <a:defRPr sz="2638"/>
            </a:lvl5pPr>
            <a:lvl6pPr marL="3769614" indent="0">
              <a:buNone/>
              <a:defRPr sz="2638"/>
            </a:lvl6pPr>
            <a:lvl7pPr marL="4523537" indent="0">
              <a:buNone/>
              <a:defRPr sz="2638"/>
            </a:lvl7pPr>
            <a:lvl8pPr marL="5277460" indent="0">
              <a:buNone/>
              <a:defRPr sz="2638"/>
            </a:lvl8pPr>
            <a:lvl9pPr marL="6031382" indent="0">
              <a:buNone/>
              <a:defRPr sz="2638"/>
            </a:lvl9pPr>
          </a:lstStyle>
          <a:p>
            <a:r>
              <a:rPr lang="tr-TR" dirty="0" err="1"/>
              <a:t>ResIm</a:t>
            </a:r>
            <a:r>
              <a:rPr lang="tr-TR" dirty="0"/>
              <a:t> eklemek </a:t>
            </a:r>
            <a:r>
              <a:rPr lang="tr-TR" dirty="0" err="1"/>
              <a:t>IçIn</a:t>
            </a:r>
            <a:r>
              <a:rPr lang="tr-TR" dirty="0"/>
              <a:t> </a:t>
            </a:r>
            <a:r>
              <a:rPr lang="tr-TR" dirty="0" err="1"/>
              <a:t>sImgeye</a:t>
            </a:r>
            <a:r>
              <a:rPr lang="tr-TR" dirty="0"/>
              <a:t>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3147431" y="7884353"/>
            <a:ext cx="5449895" cy="1665764"/>
          </a:xfrm>
        </p:spPr>
        <p:txBody>
          <a:bodyPr anchor="t">
            <a:normAutofit/>
          </a:bodyPr>
          <a:lstStyle>
            <a:lvl1pPr marL="0" indent="0" algn="ctr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166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506777" y="3903513"/>
            <a:ext cx="17090549" cy="564660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323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7" y="1005278"/>
            <a:ext cx="4210328" cy="854484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506777" y="1005278"/>
            <a:ext cx="12628917" cy="854484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8944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1D2E9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0"/>
              </a:lnSpc>
            </a:pPr>
            <a:r>
              <a:rPr dirty="0"/>
              <a:t>©</a:t>
            </a:r>
            <a:r>
              <a:rPr spc="75" dirty="0"/>
              <a:t> </a:t>
            </a:r>
            <a:r>
              <a:rPr dirty="0"/>
              <a:t>2024,</a:t>
            </a:r>
            <a:r>
              <a:rPr spc="110" dirty="0"/>
              <a:t> </a:t>
            </a:r>
            <a:r>
              <a:rPr dirty="0"/>
              <a:t>Medial</a:t>
            </a:r>
            <a:r>
              <a:rPr spc="90" dirty="0"/>
              <a:t> </a:t>
            </a:r>
            <a:r>
              <a:rPr dirty="0"/>
              <a:t>Global</a:t>
            </a:r>
            <a:r>
              <a:rPr spc="70" dirty="0"/>
              <a:t> </a:t>
            </a:r>
            <a:r>
              <a:rPr dirty="0"/>
              <a:t>Medical</a:t>
            </a:r>
            <a:r>
              <a:rPr spc="95" dirty="0"/>
              <a:t> </a:t>
            </a:r>
            <a:r>
              <a:rPr dirty="0"/>
              <a:t>Devices.</a:t>
            </a:r>
            <a:r>
              <a:rPr spc="100" dirty="0"/>
              <a:t> </a:t>
            </a:r>
            <a:r>
              <a:rPr dirty="0"/>
              <a:t>All</a:t>
            </a:r>
            <a:r>
              <a:rPr spc="85" dirty="0"/>
              <a:t> </a:t>
            </a:r>
            <a:r>
              <a:rPr dirty="0"/>
              <a:t>rights</a:t>
            </a:r>
            <a:r>
              <a:rPr spc="70" dirty="0"/>
              <a:t> </a:t>
            </a:r>
            <a:r>
              <a:rPr dirty="0"/>
              <a:t>reserved;</a:t>
            </a:r>
            <a:r>
              <a:rPr spc="90" dirty="0"/>
              <a:t> </a:t>
            </a:r>
            <a:r>
              <a:rPr dirty="0"/>
              <a:t>Cannot</a:t>
            </a:r>
            <a:r>
              <a:rPr spc="55" dirty="0"/>
              <a:t> </a:t>
            </a:r>
            <a:r>
              <a:rPr dirty="0"/>
              <a:t>be</a:t>
            </a:r>
            <a:r>
              <a:rPr spc="75" dirty="0"/>
              <a:t> </a:t>
            </a:r>
            <a:r>
              <a:rPr dirty="0"/>
              <a:t>copied,</a:t>
            </a:r>
            <a:r>
              <a:rPr spc="75" dirty="0"/>
              <a:t> </a:t>
            </a:r>
            <a:r>
              <a:rPr dirty="0"/>
              <a:t>loaned,</a:t>
            </a:r>
            <a:r>
              <a:rPr spc="70" dirty="0"/>
              <a:t> </a:t>
            </a:r>
            <a:r>
              <a:rPr dirty="0"/>
              <a:t>transmitted</a:t>
            </a:r>
            <a:r>
              <a:rPr spc="55" dirty="0"/>
              <a:t> </a:t>
            </a:r>
            <a:r>
              <a:rPr dirty="0"/>
              <a:t>or</a:t>
            </a:r>
            <a:r>
              <a:rPr spc="90" dirty="0"/>
              <a:t> </a:t>
            </a:r>
            <a:r>
              <a:rPr dirty="0"/>
              <a:t>published</a:t>
            </a:r>
            <a:r>
              <a:rPr spc="70" dirty="0"/>
              <a:t> </a:t>
            </a:r>
            <a:r>
              <a:rPr dirty="0"/>
              <a:t>without</a:t>
            </a:r>
            <a:r>
              <a:rPr spc="70" dirty="0"/>
              <a:t> </a:t>
            </a:r>
            <a:r>
              <a:rPr spc="-10" dirty="0"/>
              <a:t>permission.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8245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20"/>
              </a:lnSpc>
            </a:pPr>
            <a:r>
              <a:rPr dirty="0"/>
              <a:t>Company</a:t>
            </a:r>
            <a:r>
              <a:rPr spc="25" dirty="0"/>
              <a:t> </a:t>
            </a:r>
            <a:r>
              <a:rPr spc="-10" dirty="0"/>
              <a:t>Profile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626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92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506775" y="3903511"/>
            <a:ext cx="17089517" cy="564660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90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75" y="1366363"/>
            <a:ext cx="17069608" cy="4513217"/>
          </a:xfrm>
        </p:spPr>
        <p:txBody>
          <a:bodyPr anchor="b">
            <a:normAutofit/>
          </a:bodyPr>
          <a:lstStyle>
            <a:lvl1pPr>
              <a:defRPr sz="6596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6775" y="6031418"/>
            <a:ext cx="17069608" cy="2256235"/>
          </a:xfrm>
        </p:spPr>
        <p:txBody>
          <a:bodyPr>
            <a:normAutofit/>
          </a:bodyPr>
          <a:lstStyle>
            <a:lvl1pPr marL="0" indent="0" algn="ctr">
              <a:buNone/>
              <a:defRPr sz="3298">
                <a:solidFill>
                  <a:schemeClr val="bg1">
                    <a:lumMod val="50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06778" y="1019981"/>
            <a:ext cx="17090548" cy="263221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506775" y="3903511"/>
            <a:ext cx="8419624" cy="564660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10177701" y="3903511"/>
            <a:ext cx="8418592" cy="564660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27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06778" y="1019981"/>
            <a:ext cx="17090548" cy="263221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0247" y="3909985"/>
            <a:ext cx="8036156" cy="112136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4287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506776" y="5031346"/>
            <a:ext cx="8419626" cy="45187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547435" y="3909985"/>
            <a:ext cx="8049891" cy="112136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4287" b="0">
                <a:solidFill>
                  <a:schemeClr val="tx1"/>
                </a:solidFill>
              </a:defRPr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10177701" y="5031346"/>
            <a:ext cx="8418594" cy="45187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7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305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91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77" y="1005276"/>
            <a:ext cx="6489786" cy="3336492"/>
          </a:xfrm>
        </p:spPr>
        <p:txBody>
          <a:bodyPr anchor="b"/>
          <a:lstStyle>
            <a:lvl1pPr algn="ctr">
              <a:defRPr sz="527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8373514" y="1005276"/>
            <a:ext cx="10223810" cy="85448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776" y="4341768"/>
            <a:ext cx="6489787" cy="5208350"/>
          </a:xfrm>
        </p:spPr>
        <p:txBody>
          <a:bodyPr/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730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76" y="1005275"/>
            <a:ext cx="9786517" cy="3336496"/>
          </a:xfrm>
        </p:spPr>
        <p:txBody>
          <a:bodyPr anchor="b"/>
          <a:lstStyle>
            <a:lvl1pPr algn="ctr">
              <a:defRPr sz="527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191" y="1005277"/>
            <a:ext cx="5367950" cy="8544842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tr-TR" dirty="0" err="1"/>
              <a:t>ResIm</a:t>
            </a:r>
            <a:r>
              <a:rPr lang="tr-TR" dirty="0"/>
              <a:t> eklemek </a:t>
            </a:r>
            <a:r>
              <a:rPr lang="tr-TR" dirty="0" err="1"/>
              <a:t>IçIn</a:t>
            </a:r>
            <a:r>
              <a:rPr lang="tr-TR" dirty="0"/>
              <a:t> </a:t>
            </a:r>
            <a:r>
              <a:rPr lang="tr-TR" dirty="0" err="1"/>
              <a:t>sImgeye</a:t>
            </a:r>
            <a:r>
              <a:rPr lang="tr-TR" dirty="0"/>
              <a:t>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809" y="4341769"/>
            <a:ext cx="9786484" cy="5208348"/>
          </a:xfrm>
        </p:spPr>
        <p:txBody>
          <a:bodyPr/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42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20104105" cy="113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6778" y="1019981"/>
            <a:ext cx="17090548" cy="2632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6777" y="3903513"/>
            <a:ext cx="17090549" cy="5646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61917" y="9701957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9">
                <a:solidFill>
                  <a:schemeClr val="tx1"/>
                </a:solidFill>
              </a:defRPr>
            </a:lvl1pPr>
          </a:lstStyle>
          <a:p>
            <a:pPr marL="12700">
              <a:lnSpc>
                <a:spcPts val="1820"/>
              </a:lnSpc>
            </a:pPr>
            <a:r>
              <a:rPr lang="tr-TR" dirty="0" err="1"/>
              <a:t>Company</a:t>
            </a:r>
            <a:r>
              <a:rPr lang="tr-TR" spc="25" dirty="0"/>
              <a:t> </a:t>
            </a:r>
            <a:r>
              <a:rPr lang="tr-TR" spc="-10" dirty="0" err="1"/>
              <a:t>ProfIle</a:t>
            </a:r>
            <a:endParaRPr lang="tr-TR" spc="-1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6776" y="9701957"/>
            <a:ext cx="1100331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49">
                <a:solidFill>
                  <a:schemeClr val="tx1"/>
                </a:solidFill>
              </a:defRPr>
            </a:lvl1pPr>
          </a:lstStyle>
          <a:p>
            <a:pPr marL="12700">
              <a:lnSpc>
                <a:spcPts val="1270"/>
              </a:lnSpc>
            </a:pPr>
            <a:r>
              <a:rPr lang="en-US"/>
              <a:t>©</a:t>
            </a:r>
            <a:r>
              <a:rPr lang="en-US" spc="75"/>
              <a:t> </a:t>
            </a:r>
            <a:r>
              <a:rPr lang="en-US"/>
              <a:t>2024,</a:t>
            </a:r>
            <a:r>
              <a:rPr lang="en-US" spc="110"/>
              <a:t> </a:t>
            </a:r>
            <a:r>
              <a:rPr lang="en-US"/>
              <a:t>Medial</a:t>
            </a:r>
            <a:r>
              <a:rPr lang="en-US" spc="90"/>
              <a:t> </a:t>
            </a:r>
            <a:r>
              <a:rPr lang="en-US"/>
              <a:t>Global</a:t>
            </a:r>
            <a:r>
              <a:rPr lang="en-US" spc="70"/>
              <a:t> </a:t>
            </a:r>
            <a:r>
              <a:rPr lang="en-US"/>
              <a:t>Medical</a:t>
            </a:r>
            <a:r>
              <a:rPr lang="en-US" spc="95"/>
              <a:t> </a:t>
            </a:r>
            <a:r>
              <a:rPr lang="en-US"/>
              <a:t>Devices.</a:t>
            </a:r>
            <a:r>
              <a:rPr lang="en-US" spc="100"/>
              <a:t> </a:t>
            </a:r>
            <a:r>
              <a:rPr lang="en-US"/>
              <a:t>All</a:t>
            </a:r>
            <a:r>
              <a:rPr lang="en-US" spc="85"/>
              <a:t> </a:t>
            </a:r>
            <a:r>
              <a:rPr lang="en-US"/>
              <a:t>rights</a:t>
            </a:r>
            <a:r>
              <a:rPr lang="en-US" spc="70"/>
              <a:t> </a:t>
            </a:r>
            <a:r>
              <a:rPr lang="en-US"/>
              <a:t>reserved;</a:t>
            </a:r>
            <a:r>
              <a:rPr lang="en-US" spc="90"/>
              <a:t> </a:t>
            </a:r>
            <a:r>
              <a:rPr lang="en-US"/>
              <a:t>Cannot</a:t>
            </a:r>
            <a:r>
              <a:rPr lang="en-US" spc="55"/>
              <a:t> </a:t>
            </a:r>
            <a:r>
              <a:rPr lang="en-US"/>
              <a:t>be</a:t>
            </a:r>
            <a:r>
              <a:rPr lang="en-US" spc="75"/>
              <a:t> </a:t>
            </a:r>
            <a:r>
              <a:rPr lang="en-US"/>
              <a:t>copied,</a:t>
            </a:r>
            <a:r>
              <a:rPr lang="en-US" spc="75"/>
              <a:t> </a:t>
            </a:r>
            <a:r>
              <a:rPr lang="en-US"/>
              <a:t>loaned,</a:t>
            </a:r>
            <a:r>
              <a:rPr lang="en-US" spc="70"/>
              <a:t> </a:t>
            </a:r>
            <a:r>
              <a:rPr lang="en-US"/>
              <a:t>transmitted</a:t>
            </a:r>
            <a:r>
              <a:rPr lang="en-US" spc="55"/>
              <a:t> </a:t>
            </a:r>
            <a:r>
              <a:rPr lang="en-US"/>
              <a:t>or</a:t>
            </a:r>
            <a:r>
              <a:rPr lang="en-US" spc="90"/>
              <a:t> </a:t>
            </a:r>
            <a:r>
              <a:rPr lang="en-US"/>
              <a:t>published</a:t>
            </a:r>
            <a:r>
              <a:rPr lang="en-US" spc="70"/>
              <a:t> </a:t>
            </a:r>
            <a:r>
              <a:rPr lang="en-US"/>
              <a:t>without</a:t>
            </a:r>
            <a:r>
              <a:rPr lang="en-US" spc="70"/>
              <a:t> </a:t>
            </a:r>
            <a:r>
              <a:rPr lang="en-US" spc="-10"/>
              <a:t>permission.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37167" y="9701957"/>
            <a:ext cx="1260159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9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07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ctr" defTabSz="1507846" rtl="0" eaLnBrk="1" latinLnBrk="0" hangingPunct="1">
        <a:lnSpc>
          <a:spcPct val="90000"/>
        </a:lnSpc>
        <a:spcBef>
          <a:spcPct val="0"/>
        </a:spcBef>
        <a:buNone/>
        <a:defRPr sz="5936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120000"/>
        </a:lnSpc>
        <a:spcBef>
          <a:spcPts val="1649"/>
        </a:spcBef>
        <a:buClr>
          <a:schemeClr val="tx1"/>
        </a:buClr>
        <a:buFont typeface="Arial" panose="020B0604020202020204" pitchFamily="34" charset="0"/>
        <a:buChar char="•"/>
        <a:defRPr sz="329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96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63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120000"/>
        </a:lnSpc>
        <a:spcBef>
          <a:spcPts val="824"/>
        </a:spcBef>
        <a:buClr>
          <a:schemeClr val="tx1"/>
        </a:buClr>
        <a:buFont typeface="Arial" panose="020B0604020202020204" pitchFamily="34" charset="0"/>
        <a:buChar char="•"/>
        <a:defRPr sz="23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24.jp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11" Type="http://schemas.openxmlformats.org/officeDocument/2006/relationships/image" Target="../media/image7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78025EDB-3B4F-DEBB-A734-F448FA2394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099" cy="113093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49777" y="9362826"/>
            <a:ext cx="350583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165" dirty="0">
                <a:solidFill>
                  <a:srgbClr val="002060"/>
                </a:solidFill>
                <a:latin typeface="Tahoma"/>
                <a:cs typeface="Tahoma"/>
              </a:rPr>
              <a:t>Company</a:t>
            </a:r>
            <a:r>
              <a:rPr sz="3600" spc="-23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3600" spc="60" dirty="0">
                <a:solidFill>
                  <a:srgbClr val="002060"/>
                </a:solidFill>
                <a:latin typeface="Tahoma"/>
                <a:cs typeface="Tahoma"/>
              </a:rPr>
              <a:t>Profile</a:t>
            </a:r>
            <a:endParaRPr sz="36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4647" y="5095202"/>
            <a:ext cx="8089203" cy="34317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20"/>
              </a:spcBef>
            </a:pPr>
            <a:r>
              <a:rPr lang="tr-TR" sz="7400" dirty="0">
                <a:solidFill>
                  <a:srgbClr val="002060"/>
                </a:solidFill>
                <a:latin typeface="Calibri"/>
                <a:cs typeface="Calibri"/>
              </a:rPr>
              <a:t>INNOVATING </a:t>
            </a:r>
            <a:r>
              <a:rPr sz="7400" spc="-10" dirty="0">
                <a:solidFill>
                  <a:srgbClr val="002060"/>
                </a:solidFill>
                <a:latin typeface="Calibri"/>
                <a:cs typeface="Calibri"/>
              </a:rPr>
              <a:t>Healthcare</a:t>
            </a:r>
            <a:endParaRPr sz="7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25"/>
              </a:spcBef>
            </a:pPr>
            <a:r>
              <a:rPr sz="7400" b="0" dirty="0">
                <a:solidFill>
                  <a:srgbClr val="002060"/>
                </a:solidFill>
                <a:latin typeface="Calibri"/>
                <a:cs typeface="Calibri"/>
              </a:rPr>
              <a:t>Empower</a:t>
            </a:r>
            <a:r>
              <a:rPr lang="tr-TR" sz="7400" b="0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7400" b="0" dirty="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sz="7400" b="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tr-TR" sz="7400" b="0" spc="-20" dirty="0">
                <a:solidFill>
                  <a:srgbClr val="002060"/>
                </a:solidFill>
                <a:latin typeface="Calibri"/>
                <a:cs typeface="Calibri"/>
              </a:rPr>
              <a:t>LIFE</a:t>
            </a:r>
            <a:endParaRPr sz="7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CC08778-0810-491C-AE21-AB8641516A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7050" y="10074275"/>
            <a:ext cx="3931920" cy="1055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497" y="3852543"/>
            <a:ext cx="8044815" cy="473837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050" b="1" spc="-75" dirty="0">
                <a:solidFill>
                  <a:srgbClr val="1D2E90"/>
                </a:solidFill>
                <a:latin typeface="Tahoma"/>
                <a:cs typeface="Tahoma"/>
              </a:rPr>
              <a:t>Quality</a:t>
            </a:r>
            <a:r>
              <a:rPr sz="2050" b="1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80" dirty="0">
                <a:solidFill>
                  <a:srgbClr val="1D2E90"/>
                </a:solidFill>
                <a:latin typeface="Tahoma"/>
                <a:cs typeface="Tahoma"/>
              </a:rPr>
              <a:t>Management</a:t>
            </a:r>
            <a:r>
              <a:rPr sz="2050" b="1" spc="-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System</a:t>
            </a:r>
            <a:endParaRPr sz="2050" dirty="0">
              <a:latin typeface="Tahoma"/>
              <a:cs typeface="Tahoma"/>
            </a:endParaRPr>
          </a:p>
          <a:p>
            <a:pPr marL="12700" marR="150495">
              <a:lnSpc>
                <a:spcPct val="150800"/>
              </a:lnSpc>
              <a:spcBef>
                <a:spcPts val="5"/>
              </a:spcBef>
            </a:pPr>
            <a:r>
              <a:rPr sz="2050" spc="80" dirty="0">
                <a:solidFill>
                  <a:srgbClr val="1D2E90"/>
                </a:solidFill>
                <a:latin typeface="Tahoma"/>
                <a:cs typeface="Tahoma"/>
              </a:rPr>
              <a:t>All</a:t>
            </a:r>
            <a:r>
              <a:rPr sz="2050" spc="-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products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bear</a:t>
            </a:r>
            <a:r>
              <a:rPr sz="2050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150" dirty="0">
                <a:solidFill>
                  <a:srgbClr val="1D2E90"/>
                </a:solidFill>
                <a:latin typeface="Tahoma"/>
                <a:cs typeface="Tahoma"/>
              </a:rPr>
              <a:t>CE</a:t>
            </a:r>
            <a:r>
              <a:rPr sz="2050" spc="-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mark,</a:t>
            </a:r>
            <a:r>
              <a:rPr sz="2050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demonstrating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compliance</a:t>
            </a:r>
            <a:r>
              <a:rPr sz="2050" spc="-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-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the </a:t>
            </a:r>
            <a:r>
              <a:rPr sz="2050" spc="85" dirty="0">
                <a:solidFill>
                  <a:srgbClr val="1D2E90"/>
                </a:solidFill>
                <a:latin typeface="Tahoma"/>
                <a:cs typeface="Tahoma"/>
              </a:rPr>
              <a:t>Medical</a:t>
            </a:r>
            <a:r>
              <a:rPr sz="2050" spc="-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Device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 Directive</a:t>
            </a:r>
            <a:r>
              <a:rPr sz="2050" spc="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93/42/EEC.</a:t>
            </a:r>
            <a:endParaRPr sz="2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2050" dirty="0">
              <a:latin typeface="Tahoma"/>
              <a:cs typeface="Tahoma"/>
            </a:endParaRPr>
          </a:p>
          <a:p>
            <a:pPr marL="12700" marR="1268730">
              <a:lnSpc>
                <a:spcPct val="150800"/>
              </a:lnSpc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Quality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Management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 System</a:t>
            </a:r>
            <a:r>
              <a:rPr sz="2050" spc="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is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certified</a:t>
            </a:r>
            <a:r>
              <a:rPr sz="2050" spc="-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according</a:t>
            </a:r>
            <a:r>
              <a:rPr sz="2050" spc="-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ISO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13485:2016.</a:t>
            </a:r>
            <a:endParaRPr sz="2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50" b="1" spc="-80" dirty="0">
                <a:solidFill>
                  <a:srgbClr val="1D2E90"/>
                </a:solidFill>
                <a:latin typeface="Tahoma"/>
                <a:cs typeface="Tahoma"/>
              </a:rPr>
              <a:t>New</a:t>
            </a:r>
            <a:r>
              <a:rPr sz="2050" b="1" spc="-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35" dirty="0">
                <a:solidFill>
                  <a:srgbClr val="1D2E90"/>
                </a:solidFill>
                <a:latin typeface="Tahoma"/>
                <a:cs typeface="Tahoma"/>
              </a:rPr>
              <a:t>Medical</a:t>
            </a:r>
            <a:r>
              <a:rPr sz="2050" b="1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65" dirty="0">
                <a:solidFill>
                  <a:srgbClr val="1D2E90"/>
                </a:solidFill>
                <a:latin typeface="Tahoma"/>
                <a:cs typeface="Tahoma"/>
              </a:rPr>
              <a:t>Device</a:t>
            </a:r>
            <a:r>
              <a:rPr sz="2050" b="1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0" dirty="0">
                <a:solidFill>
                  <a:srgbClr val="1D2E90"/>
                </a:solidFill>
                <a:latin typeface="Tahoma"/>
                <a:cs typeface="Tahoma"/>
              </a:rPr>
              <a:t>Regulation</a:t>
            </a:r>
            <a:r>
              <a:rPr sz="2050" b="1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240" dirty="0">
                <a:solidFill>
                  <a:srgbClr val="1D2E90"/>
                </a:solidFill>
                <a:latin typeface="Tahoma"/>
                <a:cs typeface="Tahoma"/>
              </a:rPr>
              <a:t>-</a:t>
            </a:r>
            <a:r>
              <a:rPr sz="2050" b="1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25" dirty="0">
                <a:solidFill>
                  <a:srgbClr val="1D2E90"/>
                </a:solidFill>
                <a:latin typeface="Tahoma"/>
                <a:cs typeface="Tahoma"/>
              </a:rPr>
              <a:t>MDR</a:t>
            </a:r>
            <a:endParaRPr sz="2050" dirty="0">
              <a:latin typeface="Tahoma"/>
              <a:cs typeface="Tahoma"/>
            </a:endParaRPr>
          </a:p>
          <a:p>
            <a:pPr marL="12700" marR="5080">
              <a:lnSpc>
                <a:spcPts val="3710"/>
              </a:lnSpc>
              <a:spcBef>
                <a:spcPts val="130"/>
              </a:spcBef>
            </a:pPr>
            <a:r>
              <a:rPr sz="2050" spc="90" dirty="0">
                <a:solidFill>
                  <a:srgbClr val="1D2E90"/>
                </a:solidFill>
                <a:latin typeface="Tahoma"/>
                <a:cs typeface="Tahoma"/>
              </a:rPr>
              <a:t>Compliance</a:t>
            </a:r>
            <a:r>
              <a:rPr sz="2050" spc="-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45" dirty="0">
                <a:solidFill>
                  <a:srgbClr val="1D2E90"/>
                </a:solidFill>
                <a:latin typeface="Tahoma"/>
                <a:cs typeface="Tahoma"/>
              </a:rPr>
              <a:t>process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is</a:t>
            </a:r>
            <a:r>
              <a:rPr sz="2050" spc="-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95" dirty="0">
                <a:solidFill>
                  <a:srgbClr val="1D2E90"/>
                </a:solidFill>
                <a:latin typeface="Tahoma"/>
                <a:cs typeface="Tahoma"/>
              </a:rPr>
              <a:t>being</a:t>
            </a:r>
            <a:r>
              <a:rPr sz="2050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carried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out</a:t>
            </a:r>
            <a:r>
              <a:rPr sz="2050" spc="-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</a:t>
            </a:r>
            <a:r>
              <a:rPr sz="2050" spc="-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80" dirty="0">
                <a:solidFill>
                  <a:srgbClr val="1D2E90"/>
                </a:solidFill>
                <a:latin typeface="Tahoma"/>
                <a:cs typeface="Tahoma"/>
              </a:rPr>
              <a:t>dedicated</a:t>
            </a:r>
            <a:r>
              <a:rPr sz="2050" spc="-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team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fully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focused</a:t>
            </a:r>
            <a:r>
              <a:rPr sz="2050" spc="-1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85" dirty="0">
                <a:solidFill>
                  <a:srgbClr val="1D2E90"/>
                </a:solidFill>
                <a:latin typeface="Tahoma"/>
                <a:cs typeface="Tahoma"/>
              </a:rPr>
              <a:t>on</a:t>
            </a:r>
            <a:r>
              <a:rPr sz="2050" spc="-114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this</a:t>
            </a:r>
            <a:r>
              <a:rPr sz="2050" spc="-1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matter.</a:t>
            </a:r>
            <a:endParaRPr sz="205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89" y="4401011"/>
            <a:ext cx="572303" cy="7796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48" y="7356014"/>
            <a:ext cx="826050" cy="76685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0850" y="1933326"/>
            <a:ext cx="170905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sz="4800" spc="-185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sz="4800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spc="55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4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0" spc="114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0"/>
              </a:lnSpc>
            </a:pPr>
            <a:r>
              <a:rPr dirty="0"/>
              <a:t>Company</a:t>
            </a:r>
            <a:r>
              <a:rPr spc="25" dirty="0"/>
              <a:t> </a:t>
            </a:r>
            <a:r>
              <a:rPr spc="-10" dirty="0"/>
              <a:t>Profile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936420" y="40417"/>
            <a:ext cx="9168130" cy="10323195"/>
            <a:chOff x="10936420" y="40417"/>
            <a:chExt cx="9168130" cy="10323195"/>
          </a:xfrm>
        </p:grpSpPr>
        <p:sp>
          <p:nvSpPr>
            <p:cNvPr id="7" name="object 7"/>
            <p:cNvSpPr/>
            <p:nvPr/>
          </p:nvSpPr>
          <p:spPr>
            <a:xfrm>
              <a:off x="13334148" y="40417"/>
              <a:ext cx="6770370" cy="8888730"/>
            </a:xfrm>
            <a:custGeom>
              <a:avLst/>
              <a:gdLst/>
              <a:ahLst/>
              <a:cxnLst/>
              <a:rect l="l" t="t" r="r" b="b"/>
              <a:pathLst>
                <a:path w="6770369" h="8888730">
                  <a:moveTo>
                    <a:pt x="6769951" y="0"/>
                  </a:moveTo>
                  <a:lnTo>
                    <a:pt x="0" y="0"/>
                  </a:lnTo>
                  <a:lnTo>
                    <a:pt x="0" y="8888734"/>
                  </a:lnTo>
                  <a:lnTo>
                    <a:pt x="6769951" y="8888734"/>
                  </a:lnTo>
                  <a:lnTo>
                    <a:pt x="6769951" y="0"/>
                  </a:lnTo>
                  <a:close/>
                </a:path>
              </a:pathLst>
            </a:custGeom>
            <a:solidFill>
              <a:srgbClr val="EFF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0556" y="1875963"/>
              <a:ext cx="9153543" cy="75511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936420" y="9430697"/>
              <a:ext cx="9168130" cy="932815"/>
            </a:xfrm>
            <a:custGeom>
              <a:avLst/>
              <a:gdLst/>
              <a:ahLst/>
              <a:cxnLst/>
              <a:rect l="l" t="t" r="r" b="b"/>
              <a:pathLst>
                <a:path w="9168130" h="932815">
                  <a:moveTo>
                    <a:pt x="9167679" y="0"/>
                  </a:moveTo>
                  <a:lnTo>
                    <a:pt x="0" y="0"/>
                  </a:lnTo>
                  <a:lnTo>
                    <a:pt x="0" y="932746"/>
                  </a:lnTo>
                  <a:lnTo>
                    <a:pt x="9167679" y="932746"/>
                  </a:lnTo>
                  <a:lnTo>
                    <a:pt x="9167679" y="0"/>
                  </a:lnTo>
                  <a:close/>
                </a:path>
              </a:pathLst>
            </a:custGeom>
            <a:solidFill>
              <a:srgbClr val="128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50556" y="1861828"/>
              <a:ext cx="9154160" cy="7551420"/>
            </a:xfrm>
            <a:custGeom>
              <a:avLst/>
              <a:gdLst/>
              <a:ahLst/>
              <a:cxnLst/>
              <a:rect l="l" t="t" r="r" b="b"/>
              <a:pathLst>
                <a:path w="9154160" h="7551420">
                  <a:moveTo>
                    <a:pt x="9153543" y="0"/>
                  </a:moveTo>
                  <a:lnTo>
                    <a:pt x="0" y="0"/>
                  </a:lnTo>
                  <a:lnTo>
                    <a:pt x="0" y="7551183"/>
                  </a:lnTo>
                  <a:lnTo>
                    <a:pt x="9153543" y="7551183"/>
                  </a:lnTo>
                  <a:lnTo>
                    <a:pt x="9153543" y="0"/>
                  </a:lnTo>
                  <a:close/>
                </a:path>
              </a:pathLst>
            </a:custGeom>
            <a:solidFill>
              <a:srgbClr val="4471C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89" y="481248"/>
            <a:ext cx="1960324" cy="4950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06778" y="1958420"/>
            <a:ext cx="170905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800" spc="-185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sz="48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48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0" spc="18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668061" y="3292475"/>
            <a:ext cx="762000" cy="565785"/>
            <a:chOff x="9668061" y="4006013"/>
            <a:chExt cx="762000" cy="565785"/>
          </a:xfrm>
        </p:grpSpPr>
        <p:sp>
          <p:nvSpPr>
            <p:cNvPr id="4" name="object 4"/>
            <p:cNvSpPr/>
            <p:nvPr/>
          </p:nvSpPr>
          <p:spPr>
            <a:xfrm>
              <a:off x="9672884" y="4010835"/>
              <a:ext cx="752475" cy="556260"/>
            </a:xfrm>
            <a:custGeom>
              <a:avLst/>
              <a:gdLst/>
              <a:ahLst/>
              <a:cxnLst/>
              <a:rect l="l" t="t" r="r" b="b"/>
              <a:pathLst>
                <a:path w="752475" h="556260">
                  <a:moveTo>
                    <a:pt x="49598" y="522887"/>
                  </a:moveTo>
                  <a:lnTo>
                    <a:pt x="33068" y="522887"/>
                  </a:lnTo>
                  <a:lnTo>
                    <a:pt x="33068" y="555956"/>
                  </a:lnTo>
                  <a:lnTo>
                    <a:pt x="124002" y="555956"/>
                  </a:lnTo>
                  <a:lnTo>
                    <a:pt x="124002" y="539421"/>
                  </a:lnTo>
                  <a:lnTo>
                    <a:pt x="49598" y="539421"/>
                  </a:lnTo>
                  <a:lnTo>
                    <a:pt x="49598" y="522887"/>
                  </a:lnTo>
                  <a:close/>
                </a:path>
                <a:path w="752475" h="556260">
                  <a:moveTo>
                    <a:pt x="198405" y="522887"/>
                  </a:moveTo>
                  <a:lnTo>
                    <a:pt x="181871" y="522887"/>
                  </a:lnTo>
                  <a:lnTo>
                    <a:pt x="181871" y="555956"/>
                  </a:lnTo>
                  <a:lnTo>
                    <a:pt x="272809" y="555956"/>
                  </a:lnTo>
                  <a:lnTo>
                    <a:pt x="272809" y="539422"/>
                  </a:lnTo>
                  <a:lnTo>
                    <a:pt x="198405" y="539422"/>
                  </a:lnTo>
                  <a:lnTo>
                    <a:pt x="198405" y="522887"/>
                  </a:lnTo>
                  <a:close/>
                </a:path>
                <a:path w="752475" h="556260">
                  <a:moveTo>
                    <a:pt x="347212" y="522887"/>
                  </a:moveTo>
                  <a:lnTo>
                    <a:pt x="330678" y="522887"/>
                  </a:lnTo>
                  <a:lnTo>
                    <a:pt x="330678" y="555956"/>
                  </a:lnTo>
                  <a:lnTo>
                    <a:pt x="421616" y="555956"/>
                  </a:lnTo>
                  <a:lnTo>
                    <a:pt x="421616" y="539422"/>
                  </a:lnTo>
                  <a:lnTo>
                    <a:pt x="347212" y="539422"/>
                  </a:lnTo>
                  <a:lnTo>
                    <a:pt x="347212" y="522887"/>
                  </a:lnTo>
                  <a:close/>
                </a:path>
                <a:path w="752475" h="556260">
                  <a:moveTo>
                    <a:pt x="496019" y="522887"/>
                  </a:moveTo>
                  <a:lnTo>
                    <a:pt x="479485" y="522887"/>
                  </a:lnTo>
                  <a:lnTo>
                    <a:pt x="479485" y="555956"/>
                  </a:lnTo>
                  <a:lnTo>
                    <a:pt x="570423" y="555956"/>
                  </a:lnTo>
                  <a:lnTo>
                    <a:pt x="570423" y="539422"/>
                  </a:lnTo>
                  <a:lnTo>
                    <a:pt x="496020" y="539422"/>
                  </a:lnTo>
                  <a:lnTo>
                    <a:pt x="496019" y="522887"/>
                  </a:lnTo>
                  <a:close/>
                </a:path>
                <a:path w="752475" h="556260">
                  <a:moveTo>
                    <a:pt x="644827" y="522887"/>
                  </a:moveTo>
                  <a:lnTo>
                    <a:pt x="628292" y="522887"/>
                  </a:lnTo>
                  <a:lnTo>
                    <a:pt x="628292" y="555956"/>
                  </a:lnTo>
                  <a:lnTo>
                    <a:pt x="719230" y="555957"/>
                  </a:lnTo>
                  <a:lnTo>
                    <a:pt x="719230" y="539422"/>
                  </a:lnTo>
                  <a:lnTo>
                    <a:pt x="644827" y="539422"/>
                  </a:lnTo>
                  <a:lnTo>
                    <a:pt x="644827" y="522887"/>
                  </a:lnTo>
                  <a:close/>
                </a:path>
                <a:path w="752475" h="556260">
                  <a:moveTo>
                    <a:pt x="124002" y="522887"/>
                  </a:moveTo>
                  <a:lnTo>
                    <a:pt x="107468" y="522887"/>
                  </a:lnTo>
                  <a:lnTo>
                    <a:pt x="107468" y="539421"/>
                  </a:lnTo>
                  <a:lnTo>
                    <a:pt x="124002" y="539421"/>
                  </a:lnTo>
                  <a:lnTo>
                    <a:pt x="124002" y="522887"/>
                  </a:lnTo>
                  <a:close/>
                </a:path>
                <a:path w="752475" h="556260">
                  <a:moveTo>
                    <a:pt x="272809" y="522887"/>
                  </a:moveTo>
                  <a:lnTo>
                    <a:pt x="256275" y="522887"/>
                  </a:lnTo>
                  <a:lnTo>
                    <a:pt x="256275" y="539422"/>
                  </a:lnTo>
                  <a:lnTo>
                    <a:pt x="272809" y="539422"/>
                  </a:lnTo>
                  <a:lnTo>
                    <a:pt x="272809" y="522887"/>
                  </a:lnTo>
                  <a:close/>
                </a:path>
                <a:path w="752475" h="556260">
                  <a:moveTo>
                    <a:pt x="421616" y="522887"/>
                  </a:moveTo>
                  <a:lnTo>
                    <a:pt x="405082" y="522887"/>
                  </a:lnTo>
                  <a:lnTo>
                    <a:pt x="405082" y="539422"/>
                  </a:lnTo>
                  <a:lnTo>
                    <a:pt x="421616" y="539422"/>
                  </a:lnTo>
                  <a:lnTo>
                    <a:pt x="421616" y="522887"/>
                  </a:lnTo>
                  <a:close/>
                </a:path>
                <a:path w="752475" h="556260">
                  <a:moveTo>
                    <a:pt x="570423" y="522887"/>
                  </a:moveTo>
                  <a:lnTo>
                    <a:pt x="553889" y="522887"/>
                  </a:lnTo>
                  <a:lnTo>
                    <a:pt x="553889" y="539422"/>
                  </a:lnTo>
                  <a:lnTo>
                    <a:pt x="570423" y="539422"/>
                  </a:lnTo>
                  <a:lnTo>
                    <a:pt x="570423" y="522887"/>
                  </a:lnTo>
                  <a:close/>
                </a:path>
                <a:path w="752475" h="556260">
                  <a:moveTo>
                    <a:pt x="719230" y="522887"/>
                  </a:moveTo>
                  <a:lnTo>
                    <a:pt x="702696" y="522887"/>
                  </a:lnTo>
                  <a:lnTo>
                    <a:pt x="702696" y="539422"/>
                  </a:lnTo>
                  <a:lnTo>
                    <a:pt x="719230" y="539422"/>
                  </a:lnTo>
                  <a:lnTo>
                    <a:pt x="719230" y="522887"/>
                  </a:lnTo>
                  <a:close/>
                </a:path>
                <a:path w="752475" h="556260">
                  <a:moveTo>
                    <a:pt x="752298" y="506353"/>
                  </a:moveTo>
                  <a:lnTo>
                    <a:pt x="0" y="506352"/>
                  </a:lnTo>
                  <a:lnTo>
                    <a:pt x="0" y="522887"/>
                  </a:lnTo>
                  <a:lnTo>
                    <a:pt x="752298" y="522887"/>
                  </a:lnTo>
                  <a:lnTo>
                    <a:pt x="752298" y="506353"/>
                  </a:lnTo>
                  <a:close/>
                </a:path>
                <a:path w="752475" h="556260">
                  <a:moveTo>
                    <a:pt x="66456" y="184175"/>
                  </a:moveTo>
                  <a:lnTo>
                    <a:pt x="48771" y="184175"/>
                  </a:lnTo>
                  <a:lnTo>
                    <a:pt x="151345" y="456996"/>
                  </a:lnTo>
                  <a:lnTo>
                    <a:pt x="194885" y="456996"/>
                  </a:lnTo>
                  <a:lnTo>
                    <a:pt x="194499" y="459656"/>
                  </a:lnTo>
                  <a:lnTo>
                    <a:pt x="194292" y="462336"/>
                  </a:lnTo>
                  <a:lnTo>
                    <a:pt x="194272" y="465016"/>
                  </a:lnTo>
                  <a:lnTo>
                    <a:pt x="195430" y="476516"/>
                  </a:lnTo>
                  <a:lnTo>
                    <a:pt x="198815" y="487451"/>
                  </a:lnTo>
                  <a:lnTo>
                    <a:pt x="204293" y="497502"/>
                  </a:lnTo>
                  <a:lnTo>
                    <a:pt x="211729" y="506352"/>
                  </a:lnTo>
                  <a:lnTo>
                    <a:pt x="252141" y="506352"/>
                  </a:lnTo>
                  <a:lnTo>
                    <a:pt x="236127" y="503104"/>
                  </a:lnTo>
                  <a:lnTo>
                    <a:pt x="222951" y="494246"/>
                  </a:lnTo>
                  <a:lnTo>
                    <a:pt x="214074" y="481107"/>
                  </a:lnTo>
                  <a:lnTo>
                    <a:pt x="210806" y="465016"/>
                  </a:lnTo>
                  <a:lnTo>
                    <a:pt x="214055" y="448928"/>
                  </a:lnTo>
                  <a:lnTo>
                    <a:pt x="219763" y="440462"/>
                  </a:lnTo>
                  <a:lnTo>
                    <a:pt x="162795" y="440462"/>
                  </a:lnTo>
                  <a:lnTo>
                    <a:pt x="66456" y="184175"/>
                  </a:lnTo>
                  <a:close/>
                </a:path>
                <a:path w="752475" h="556260">
                  <a:moveTo>
                    <a:pt x="292082" y="423679"/>
                  </a:moveTo>
                  <a:lnTo>
                    <a:pt x="252141" y="423679"/>
                  </a:lnTo>
                  <a:lnTo>
                    <a:pt x="268232" y="426928"/>
                  </a:lnTo>
                  <a:lnTo>
                    <a:pt x="281370" y="435788"/>
                  </a:lnTo>
                  <a:lnTo>
                    <a:pt x="290228" y="448928"/>
                  </a:lnTo>
                  <a:lnTo>
                    <a:pt x="293477" y="465016"/>
                  </a:lnTo>
                  <a:lnTo>
                    <a:pt x="290228" y="481107"/>
                  </a:lnTo>
                  <a:lnTo>
                    <a:pt x="281370" y="494246"/>
                  </a:lnTo>
                  <a:lnTo>
                    <a:pt x="268232" y="503104"/>
                  </a:lnTo>
                  <a:lnTo>
                    <a:pt x="252141" y="506352"/>
                  </a:lnTo>
                  <a:lnTo>
                    <a:pt x="292560" y="506352"/>
                  </a:lnTo>
                  <a:lnTo>
                    <a:pt x="299996" y="497502"/>
                  </a:lnTo>
                  <a:lnTo>
                    <a:pt x="305473" y="487451"/>
                  </a:lnTo>
                  <a:lnTo>
                    <a:pt x="308856" y="476516"/>
                  </a:lnTo>
                  <a:lnTo>
                    <a:pt x="310011" y="465016"/>
                  </a:lnTo>
                  <a:lnTo>
                    <a:pt x="309990" y="462336"/>
                  </a:lnTo>
                  <a:lnTo>
                    <a:pt x="309783" y="459656"/>
                  </a:lnTo>
                  <a:lnTo>
                    <a:pt x="309391" y="456996"/>
                  </a:lnTo>
                  <a:lnTo>
                    <a:pt x="460230" y="456996"/>
                  </a:lnTo>
                  <a:lnTo>
                    <a:pt x="461860" y="448928"/>
                  </a:lnTo>
                  <a:lnTo>
                    <a:pt x="467568" y="440462"/>
                  </a:lnTo>
                  <a:lnTo>
                    <a:pt x="304472" y="440462"/>
                  </a:lnTo>
                  <a:lnTo>
                    <a:pt x="292082" y="423679"/>
                  </a:lnTo>
                  <a:close/>
                </a:path>
                <a:path w="752475" h="556260">
                  <a:moveTo>
                    <a:pt x="460230" y="456996"/>
                  </a:moveTo>
                  <a:lnTo>
                    <a:pt x="442697" y="456996"/>
                  </a:lnTo>
                  <a:lnTo>
                    <a:pt x="442304" y="459656"/>
                  </a:lnTo>
                  <a:lnTo>
                    <a:pt x="442098" y="462336"/>
                  </a:lnTo>
                  <a:lnTo>
                    <a:pt x="442077" y="465016"/>
                  </a:lnTo>
                  <a:lnTo>
                    <a:pt x="443234" y="476516"/>
                  </a:lnTo>
                  <a:lnTo>
                    <a:pt x="446616" y="487451"/>
                  </a:lnTo>
                  <a:lnTo>
                    <a:pt x="452089" y="497502"/>
                  </a:lnTo>
                  <a:lnTo>
                    <a:pt x="459520" y="506352"/>
                  </a:lnTo>
                  <a:lnTo>
                    <a:pt x="499946" y="506352"/>
                  </a:lnTo>
                  <a:lnTo>
                    <a:pt x="483859" y="503104"/>
                  </a:lnTo>
                  <a:lnTo>
                    <a:pt x="470720" y="494246"/>
                  </a:lnTo>
                  <a:lnTo>
                    <a:pt x="461860" y="481107"/>
                  </a:lnTo>
                  <a:lnTo>
                    <a:pt x="458611" y="465016"/>
                  </a:lnTo>
                  <a:lnTo>
                    <a:pt x="460230" y="456996"/>
                  </a:lnTo>
                  <a:close/>
                </a:path>
                <a:path w="752475" h="556260">
                  <a:moveTo>
                    <a:pt x="539841" y="423679"/>
                  </a:moveTo>
                  <a:lnTo>
                    <a:pt x="499946" y="423679"/>
                  </a:lnTo>
                  <a:lnTo>
                    <a:pt x="516037" y="426928"/>
                  </a:lnTo>
                  <a:lnTo>
                    <a:pt x="529175" y="435788"/>
                  </a:lnTo>
                  <a:lnTo>
                    <a:pt x="538033" y="448928"/>
                  </a:lnTo>
                  <a:lnTo>
                    <a:pt x="541282" y="465016"/>
                  </a:lnTo>
                  <a:lnTo>
                    <a:pt x="538014" y="481107"/>
                  </a:lnTo>
                  <a:lnTo>
                    <a:pt x="529140" y="494246"/>
                  </a:lnTo>
                  <a:lnTo>
                    <a:pt x="515963" y="503104"/>
                  </a:lnTo>
                  <a:lnTo>
                    <a:pt x="499946" y="506352"/>
                  </a:lnTo>
                  <a:lnTo>
                    <a:pt x="540365" y="506352"/>
                  </a:lnTo>
                  <a:lnTo>
                    <a:pt x="547800" y="497503"/>
                  </a:lnTo>
                  <a:lnTo>
                    <a:pt x="553276" y="487451"/>
                  </a:lnTo>
                  <a:lnTo>
                    <a:pt x="556658" y="476516"/>
                  </a:lnTo>
                  <a:lnTo>
                    <a:pt x="557816" y="465016"/>
                  </a:lnTo>
                  <a:lnTo>
                    <a:pt x="557795" y="462336"/>
                  </a:lnTo>
                  <a:lnTo>
                    <a:pt x="557588" y="459656"/>
                  </a:lnTo>
                  <a:lnTo>
                    <a:pt x="557189" y="456997"/>
                  </a:lnTo>
                  <a:lnTo>
                    <a:pt x="600956" y="456997"/>
                  </a:lnTo>
                  <a:lnTo>
                    <a:pt x="607155" y="440462"/>
                  </a:lnTo>
                  <a:lnTo>
                    <a:pt x="552235" y="440462"/>
                  </a:lnTo>
                  <a:lnTo>
                    <a:pt x="539841" y="423679"/>
                  </a:lnTo>
                  <a:close/>
                </a:path>
                <a:path w="752475" h="556260">
                  <a:moveTo>
                    <a:pt x="250056" y="407176"/>
                  </a:moveTo>
                  <a:lnTo>
                    <a:pt x="211299" y="424067"/>
                  </a:lnTo>
                  <a:lnTo>
                    <a:pt x="199811" y="440462"/>
                  </a:lnTo>
                  <a:lnTo>
                    <a:pt x="219763" y="440462"/>
                  </a:lnTo>
                  <a:lnTo>
                    <a:pt x="222915" y="435788"/>
                  </a:lnTo>
                  <a:lnTo>
                    <a:pt x="236054" y="426928"/>
                  </a:lnTo>
                  <a:lnTo>
                    <a:pt x="252141" y="423679"/>
                  </a:lnTo>
                  <a:lnTo>
                    <a:pt x="292082" y="423679"/>
                  </a:lnTo>
                  <a:lnTo>
                    <a:pt x="290852" y="422014"/>
                  </a:lnTo>
                  <a:lnTo>
                    <a:pt x="271878" y="410619"/>
                  </a:lnTo>
                  <a:lnTo>
                    <a:pt x="250056" y="407176"/>
                  </a:lnTo>
                  <a:close/>
                </a:path>
                <a:path w="752475" h="556260">
                  <a:moveTo>
                    <a:pt x="497758" y="407176"/>
                  </a:moveTo>
                  <a:lnTo>
                    <a:pt x="459074" y="424067"/>
                  </a:lnTo>
                  <a:lnTo>
                    <a:pt x="447588" y="440462"/>
                  </a:lnTo>
                  <a:lnTo>
                    <a:pt x="467568" y="440462"/>
                  </a:lnTo>
                  <a:lnTo>
                    <a:pt x="470720" y="435788"/>
                  </a:lnTo>
                  <a:lnTo>
                    <a:pt x="483859" y="426928"/>
                  </a:lnTo>
                  <a:lnTo>
                    <a:pt x="499946" y="423679"/>
                  </a:lnTo>
                  <a:lnTo>
                    <a:pt x="539841" y="423679"/>
                  </a:lnTo>
                  <a:lnTo>
                    <a:pt x="538611" y="422014"/>
                  </a:lnTo>
                  <a:lnTo>
                    <a:pt x="519629" y="410619"/>
                  </a:lnTo>
                  <a:lnTo>
                    <a:pt x="497758" y="407176"/>
                  </a:lnTo>
                  <a:close/>
                </a:path>
                <a:path w="752475" h="556260">
                  <a:moveTo>
                    <a:pt x="703247" y="184175"/>
                  </a:moveTo>
                  <a:lnTo>
                    <a:pt x="685610" y="184175"/>
                  </a:lnTo>
                  <a:lnTo>
                    <a:pt x="589499" y="440462"/>
                  </a:lnTo>
                  <a:lnTo>
                    <a:pt x="607155" y="440462"/>
                  </a:lnTo>
                  <a:lnTo>
                    <a:pt x="703247" y="184175"/>
                  </a:lnTo>
                  <a:close/>
                </a:path>
                <a:path w="752475" h="556260">
                  <a:moveTo>
                    <a:pt x="723776" y="167640"/>
                  </a:moveTo>
                  <a:lnTo>
                    <a:pt x="28501" y="167640"/>
                  </a:lnTo>
                  <a:lnTo>
                    <a:pt x="24800" y="171339"/>
                  </a:lnTo>
                  <a:lnTo>
                    <a:pt x="24800" y="180475"/>
                  </a:lnTo>
                  <a:lnTo>
                    <a:pt x="28501" y="184174"/>
                  </a:lnTo>
                  <a:lnTo>
                    <a:pt x="723776" y="184175"/>
                  </a:lnTo>
                  <a:lnTo>
                    <a:pt x="727497" y="180475"/>
                  </a:lnTo>
                  <a:lnTo>
                    <a:pt x="727497" y="171340"/>
                  </a:lnTo>
                  <a:lnTo>
                    <a:pt x="723776" y="167640"/>
                  </a:lnTo>
                  <a:close/>
                </a:path>
                <a:path w="752475" h="556260">
                  <a:moveTo>
                    <a:pt x="274834" y="23113"/>
                  </a:moveTo>
                  <a:lnTo>
                    <a:pt x="233354" y="79083"/>
                  </a:lnTo>
                  <a:lnTo>
                    <a:pt x="149857" y="79083"/>
                  </a:lnTo>
                  <a:lnTo>
                    <a:pt x="78422" y="167640"/>
                  </a:lnTo>
                  <a:lnTo>
                    <a:pt x="99649" y="167640"/>
                  </a:lnTo>
                  <a:lnTo>
                    <a:pt x="157745" y="95618"/>
                  </a:lnTo>
                  <a:lnTo>
                    <a:pt x="241687" y="95618"/>
                  </a:lnTo>
                  <a:lnTo>
                    <a:pt x="281764" y="41550"/>
                  </a:lnTo>
                  <a:lnTo>
                    <a:pt x="360241" y="41550"/>
                  </a:lnTo>
                  <a:lnTo>
                    <a:pt x="274834" y="23113"/>
                  </a:lnTo>
                  <a:close/>
                </a:path>
                <a:path w="752475" h="556260">
                  <a:moveTo>
                    <a:pt x="624062" y="95618"/>
                  </a:moveTo>
                  <a:lnTo>
                    <a:pt x="602780" y="95618"/>
                  </a:lnTo>
                  <a:lnTo>
                    <a:pt x="660842" y="167640"/>
                  </a:lnTo>
                  <a:lnTo>
                    <a:pt x="682097" y="167640"/>
                  </a:lnTo>
                  <a:lnTo>
                    <a:pt x="624062" y="95618"/>
                  </a:lnTo>
                  <a:close/>
                </a:path>
                <a:path w="752475" h="556260">
                  <a:moveTo>
                    <a:pt x="241687" y="95618"/>
                  </a:moveTo>
                  <a:lnTo>
                    <a:pt x="221153" y="95618"/>
                  </a:lnTo>
                  <a:lnTo>
                    <a:pt x="202194" y="121336"/>
                  </a:lnTo>
                  <a:lnTo>
                    <a:pt x="215497" y="131140"/>
                  </a:lnTo>
                  <a:lnTo>
                    <a:pt x="241687" y="95618"/>
                  </a:lnTo>
                  <a:close/>
                </a:path>
                <a:path w="752475" h="556260">
                  <a:moveTo>
                    <a:pt x="482684" y="20626"/>
                  </a:moveTo>
                  <a:lnTo>
                    <a:pt x="460098" y="20626"/>
                  </a:lnTo>
                  <a:lnTo>
                    <a:pt x="554977" y="123272"/>
                  </a:lnTo>
                  <a:lnTo>
                    <a:pt x="567143" y="112091"/>
                  </a:lnTo>
                  <a:lnTo>
                    <a:pt x="552021" y="95618"/>
                  </a:lnTo>
                  <a:lnTo>
                    <a:pt x="624062" y="95618"/>
                  </a:lnTo>
                  <a:lnTo>
                    <a:pt x="610738" y="79083"/>
                  </a:lnTo>
                  <a:lnTo>
                    <a:pt x="536851" y="79083"/>
                  </a:lnTo>
                  <a:lnTo>
                    <a:pt x="482684" y="20626"/>
                  </a:lnTo>
                  <a:close/>
                </a:path>
                <a:path w="752475" h="556260">
                  <a:moveTo>
                    <a:pt x="360241" y="41550"/>
                  </a:moveTo>
                  <a:lnTo>
                    <a:pt x="281764" y="41550"/>
                  </a:lnTo>
                  <a:lnTo>
                    <a:pt x="356306" y="57623"/>
                  </a:lnTo>
                  <a:lnTo>
                    <a:pt x="342699" y="64788"/>
                  </a:lnTo>
                  <a:lnTo>
                    <a:pt x="350422" y="79421"/>
                  </a:lnTo>
                  <a:lnTo>
                    <a:pt x="381472" y="63045"/>
                  </a:lnTo>
                  <a:lnTo>
                    <a:pt x="413793" y="45608"/>
                  </a:lnTo>
                  <a:lnTo>
                    <a:pt x="379040" y="45608"/>
                  </a:lnTo>
                  <a:lnTo>
                    <a:pt x="360241" y="41550"/>
                  </a:lnTo>
                  <a:close/>
                </a:path>
                <a:path w="752475" h="556260">
                  <a:moveTo>
                    <a:pt x="463571" y="0"/>
                  </a:moveTo>
                  <a:lnTo>
                    <a:pt x="379040" y="45608"/>
                  </a:lnTo>
                  <a:lnTo>
                    <a:pt x="413793" y="45608"/>
                  </a:lnTo>
                  <a:lnTo>
                    <a:pt x="460098" y="20626"/>
                  </a:lnTo>
                  <a:lnTo>
                    <a:pt x="482684" y="20626"/>
                  </a:lnTo>
                  <a:lnTo>
                    <a:pt x="463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72884" y="4010835"/>
              <a:ext cx="752475" cy="556260"/>
            </a:xfrm>
            <a:custGeom>
              <a:avLst/>
              <a:gdLst/>
              <a:ahLst/>
              <a:cxnLst/>
              <a:rect l="l" t="t" r="r" b="b"/>
              <a:pathLst>
                <a:path w="752475" h="556260">
                  <a:moveTo>
                    <a:pt x="752298" y="506353"/>
                  </a:moveTo>
                  <a:lnTo>
                    <a:pt x="540365" y="506352"/>
                  </a:lnTo>
                  <a:lnTo>
                    <a:pt x="547800" y="497503"/>
                  </a:lnTo>
                  <a:lnTo>
                    <a:pt x="553276" y="487451"/>
                  </a:lnTo>
                  <a:lnTo>
                    <a:pt x="556658" y="476516"/>
                  </a:lnTo>
                  <a:lnTo>
                    <a:pt x="557816" y="465016"/>
                  </a:lnTo>
                  <a:lnTo>
                    <a:pt x="557795" y="462336"/>
                  </a:lnTo>
                  <a:lnTo>
                    <a:pt x="557588" y="459656"/>
                  </a:lnTo>
                  <a:lnTo>
                    <a:pt x="557189" y="456997"/>
                  </a:lnTo>
                  <a:lnTo>
                    <a:pt x="600956" y="456997"/>
                  </a:lnTo>
                  <a:lnTo>
                    <a:pt x="703247" y="184175"/>
                  </a:lnTo>
                  <a:lnTo>
                    <a:pt x="719230" y="184175"/>
                  </a:lnTo>
                  <a:lnTo>
                    <a:pt x="723776" y="184175"/>
                  </a:lnTo>
                  <a:lnTo>
                    <a:pt x="727497" y="180475"/>
                  </a:lnTo>
                  <a:lnTo>
                    <a:pt x="727497" y="175908"/>
                  </a:lnTo>
                  <a:lnTo>
                    <a:pt x="727497" y="171340"/>
                  </a:lnTo>
                  <a:lnTo>
                    <a:pt x="723776" y="167640"/>
                  </a:lnTo>
                  <a:lnTo>
                    <a:pt x="719229" y="167640"/>
                  </a:lnTo>
                  <a:lnTo>
                    <a:pt x="682097" y="167640"/>
                  </a:lnTo>
                  <a:lnTo>
                    <a:pt x="610738" y="79083"/>
                  </a:lnTo>
                  <a:lnTo>
                    <a:pt x="536851" y="79083"/>
                  </a:lnTo>
                  <a:lnTo>
                    <a:pt x="463571" y="0"/>
                  </a:lnTo>
                  <a:lnTo>
                    <a:pt x="379040" y="45608"/>
                  </a:lnTo>
                  <a:lnTo>
                    <a:pt x="274834" y="23113"/>
                  </a:lnTo>
                  <a:lnTo>
                    <a:pt x="233354" y="79083"/>
                  </a:lnTo>
                  <a:lnTo>
                    <a:pt x="149857" y="79083"/>
                  </a:lnTo>
                  <a:lnTo>
                    <a:pt x="78422" y="167640"/>
                  </a:lnTo>
                  <a:lnTo>
                    <a:pt x="33067" y="167640"/>
                  </a:lnTo>
                  <a:lnTo>
                    <a:pt x="28501" y="167640"/>
                  </a:lnTo>
                  <a:lnTo>
                    <a:pt x="24800" y="171339"/>
                  </a:lnTo>
                  <a:lnTo>
                    <a:pt x="48771" y="184175"/>
                  </a:lnTo>
                  <a:lnTo>
                    <a:pt x="151345" y="456996"/>
                  </a:lnTo>
                  <a:lnTo>
                    <a:pt x="194885" y="456996"/>
                  </a:lnTo>
                  <a:lnTo>
                    <a:pt x="194499" y="459656"/>
                  </a:lnTo>
                  <a:lnTo>
                    <a:pt x="194292" y="462336"/>
                  </a:lnTo>
                  <a:lnTo>
                    <a:pt x="211729" y="506352"/>
                  </a:lnTo>
                  <a:lnTo>
                    <a:pt x="0" y="506352"/>
                  </a:lnTo>
                  <a:lnTo>
                    <a:pt x="0" y="522887"/>
                  </a:lnTo>
                  <a:lnTo>
                    <a:pt x="33068" y="522887"/>
                  </a:lnTo>
                  <a:lnTo>
                    <a:pt x="33068" y="555956"/>
                  </a:lnTo>
                  <a:lnTo>
                    <a:pt x="124002" y="555956"/>
                  </a:lnTo>
                  <a:lnTo>
                    <a:pt x="124002" y="522887"/>
                  </a:lnTo>
                  <a:lnTo>
                    <a:pt x="181871" y="522887"/>
                  </a:lnTo>
                  <a:lnTo>
                    <a:pt x="181871" y="555956"/>
                  </a:lnTo>
                  <a:lnTo>
                    <a:pt x="272809" y="555956"/>
                  </a:lnTo>
                  <a:lnTo>
                    <a:pt x="272809" y="522887"/>
                  </a:lnTo>
                  <a:lnTo>
                    <a:pt x="330678" y="522887"/>
                  </a:lnTo>
                  <a:lnTo>
                    <a:pt x="330678" y="555956"/>
                  </a:lnTo>
                  <a:lnTo>
                    <a:pt x="421616" y="555956"/>
                  </a:lnTo>
                  <a:lnTo>
                    <a:pt x="421616" y="522887"/>
                  </a:lnTo>
                  <a:lnTo>
                    <a:pt x="479485" y="522887"/>
                  </a:lnTo>
                  <a:lnTo>
                    <a:pt x="479485" y="555956"/>
                  </a:lnTo>
                  <a:lnTo>
                    <a:pt x="570423" y="555956"/>
                  </a:lnTo>
                  <a:lnTo>
                    <a:pt x="570423" y="522887"/>
                  </a:lnTo>
                  <a:lnTo>
                    <a:pt x="628292" y="522887"/>
                  </a:lnTo>
                  <a:lnTo>
                    <a:pt x="628292" y="555956"/>
                  </a:lnTo>
                  <a:lnTo>
                    <a:pt x="719230" y="555957"/>
                  </a:lnTo>
                  <a:lnTo>
                    <a:pt x="719230" y="522887"/>
                  </a:lnTo>
                  <a:lnTo>
                    <a:pt x="752298" y="522887"/>
                  </a:lnTo>
                  <a:lnTo>
                    <a:pt x="752298" y="506353"/>
                  </a:lnTo>
                  <a:close/>
                </a:path>
                <a:path w="752475" h="556260">
                  <a:moveTo>
                    <a:pt x="107468" y="539421"/>
                  </a:moveTo>
                  <a:lnTo>
                    <a:pt x="49598" y="539421"/>
                  </a:lnTo>
                  <a:lnTo>
                    <a:pt x="49598" y="522887"/>
                  </a:lnTo>
                  <a:lnTo>
                    <a:pt x="107468" y="522887"/>
                  </a:lnTo>
                  <a:lnTo>
                    <a:pt x="107468" y="539421"/>
                  </a:lnTo>
                  <a:close/>
                </a:path>
              </a:pathLst>
            </a:custGeom>
            <a:ln w="964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6673" y="4429692"/>
              <a:ext cx="92315" cy="923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39340" y="4031462"/>
              <a:ext cx="619760" cy="420370"/>
            </a:xfrm>
            <a:custGeom>
              <a:avLst/>
              <a:gdLst/>
              <a:ahLst/>
              <a:cxnLst/>
              <a:rect l="l" t="t" r="r" b="b"/>
              <a:pathLst>
                <a:path w="619759" h="420370">
                  <a:moveTo>
                    <a:pt x="91288" y="74991"/>
                  </a:moveTo>
                  <a:lnTo>
                    <a:pt x="154697" y="74991"/>
                  </a:lnTo>
                  <a:lnTo>
                    <a:pt x="135738" y="100709"/>
                  </a:lnTo>
                  <a:lnTo>
                    <a:pt x="149041" y="110513"/>
                  </a:lnTo>
                  <a:lnTo>
                    <a:pt x="176694" y="73007"/>
                  </a:lnTo>
                  <a:lnTo>
                    <a:pt x="215308" y="20923"/>
                  </a:lnTo>
                  <a:lnTo>
                    <a:pt x="289849" y="36996"/>
                  </a:lnTo>
                  <a:lnTo>
                    <a:pt x="276243" y="44161"/>
                  </a:lnTo>
                  <a:lnTo>
                    <a:pt x="283966" y="58794"/>
                  </a:lnTo>
                  <a:lnTo>
                    <a:pt x="315016" y="42418"/>
                  </a:lnTo>
                  <a:lnTo>
                    <a:pt x="317434" y="41116"/>
                  </a:lnTo>
                  <a:lnTo>
                    <a:pt x="317640" y="41012"/>
                  </a:lnTo>
                  <a:lnTo>
                    <a:pt x="393642" y="0"/>
                  </a:lnTo>
                  <a:lnTo>
                    <a:pt x="460840" y="72511"/>
                  </a:lnTo>
                  <a:lnTo>
                    <a:pt x="488520" y="102645"/>
                  </a:lnTo>
                  <a:lnTo>
                    <a:pt x="500687" y="91464"/>
                  </a:lnTo>
                  <a:lnTo>
                    <a:pt x="485558" y="74984"/>
                  </a:lnTo>
                  <a:lnTo>
                    <a:pt x="536318" y="74984"/>
                  </a:lnTo>
                  <a:lnTo>
                    <a:pt x="594380" y="147006"/>
                  </a:lnTo>
                  <a:lnTo>
                    <a:pt x="33199" y="147006"/>
                  </a:lnTo>
                  <a:lnTo>
                    <a:pt x="91288" y="74991"/>
                  </a:lnTo>
                  <a:close/>
                </a:path>
                <a:path w="619759" h="420370">
                  <a:moveTo>
                    <a:pt x="96339" y="419835"/>
                  </a:moveTo>
                  <a:lnTo>
                    <a:pt x="0" y="163548"/>
                  </a:lnTo>
                  <a:lnTo>
                    <a:pt x="619154" y="163548"/>
                  </a:lnTo>
                  <a:lnTo>
                    <a:pt x="523043" y="419835"/>
                  </a:lnTo>
                  <a:lnTo>
                    <a:pt x="485779" y="419835"/>
                  </a:lnTo>
                  <a:lnTo>
                    <a:pt x="472155" y="401387"/>
                  </a:lnTo>
                  <a:lnTo>
                    <a:pt x="453172" y="389992"/>
                  </a:lnTo>
                  <a:lnTo>
                    <a:pt x="409012" y="391953"/>
                  </a:lnTo>
                  <a:lnTo>
                    <a:pt x="381132" y="419835"/>
                  </a:lnTo>
                  <a:lnTo>
                    <a:pt x="238015" y="419835"/>
                  </a:lnTo>
                  <a:lnTo>
                    <a:pt x="224395" y="401385"/>
                  </a:lnTo>
                  <a:lnTo>
                    <a:pt x="205415" y="389988"/>
                  </a:lnTo>
                  <a:lnTo>
                    <a:pt x="183545" y="386540"/>
                  </a:lnTo>
                  <a:lnTo>
                    <a:pt x="161256" y="391939"/>
                  </a:lnTo>
                  <a:lnTo>
                    <a:pt x="152521" y="396989"/>
                  </a:lnTo>
                  <a:lnTo>
                    <a:pt x="144851" y="403430"/>
                  </a:lnTo>
                  <a:lnTo>
                    <a:pt x="138408" y="411100"/>
                  </a:lnTo>
                  <a:lnTo>
                    <a:pt x="133354" y="419835"/>
                  </a:lnTo>
                  <a:lnTo>
                    <a:pt x="96339" y="419835"/>
                  </a:lnTo>
                  <a:close/>
                </a:path>
              </a:pathLst>
            </a:custGeom>
            <a:ln w="964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6467" y="4429692"/>
              <a:ext cx="270760" cy="1253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168904" y="4533723"/>
              <a:ext cx="207010" cy="17145"/>
            </a:xfrm>
            <a:custGeom>
              <a:avLst/>
              <a:gdLst/>
              <a:ahLst/>
              <a:cxnLst/>
              <a:rect l="l" t="t" r="r" b="b"/>
              <a:pathLst>
                <a:path w="207009" h="17145">
                  <a:moveTo>
                    <a:pt x="57869" y="16534"/>
                  </a:moveTo>
                  <a:lnTo>
                    <a:pt x="0" y="16534"/>
                  </a:lnTo>
                  <a:lnTo>
                    <a:pt x="0" y="0"/>
                  </a:lnTo>
                  <a:lnTo>
                    <a:pt x="57869" y="0"/>
                  </a:lnTo>
                  <a:lnTo>
                    <a:pt x="57869" y="16534"/>
                  </a:lnTo>
                  <a:close/>
                </a:path>
                <a:path w="207009" h="17145">
                  <a:moveTo>
                    <a:pt x="206676" y="16534"/>
                  </a:moveTo>
                  <a:lnTo>
                    <a:pt x="148807" y="16534"/>
                  </a:lnTo>
                  <a:lnTo>
                    <a:pt x="148807" y="0"/>
                  </a:lnTo>
                  <a:lnTo>
                    <a:pt x="206676" y="0"/>
                  </a:lnTo>
                  <a:lnTo>
                    <a:pt x="206676" y="16534"/>
                  </a:lnTo>
                  <a:close/>
                </a:path>
              </a:pathLst>
            </a:custGeom>
            <a:ln w="964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735944" y="8544560"/>
            <a:ext cx="701040" cy="767715"/>
            <a:chOff x="9735944" y="7983870"/>
            <a:chExt cx="701040" cy="767715"/>
          </a:xfrm>
        </p:grpSpPr>
        <p:pic>
          <p:nvPicPr>
            <p:cNvPr id="12" name="object 1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6382" y="8031360"/>
              <a:ext cx="77179" cy="7714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817061" y="8405423"/>
              <a:ext cx="208279" cy="19050"/>
            </a:xfrm>
            <a:custGeom>
              <a:avLst/>
              <a:gdLst/>
              <a:ahLst/>
              <a:cxnLst/>
              <a:rect l="l" t="t" r="r" b="b"/>
              <a:pathLst>
                <a:path w="208279" h="19050">
                  <a:moveTo>
                    <a:pt x="207911" y="0"/>
                  </a:moveTo>
                  <a:lnTo>
                    <a:pt x="0" y="0"/>
                  </a:lnTo>
                  <a:lnTo>
                    <a:pt x="0" y="18901"/>
                  </a:lnTo>
                  <a:lnTo>
                    <a:pt x="193593" y="18901"/>
                  </a:lnTo>
                  <a:lnTo>
                    <a:pt x="207911" y="4560"/>
                  </a:lnTo>
                  <a:lnTo>
                    <a:pt x="2079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17061" y="8405423"/>
              <a:ext cx="208279" cy="19050"/>
            </a:xfrm>
            <a:custGeom>
              <a:avLst/>
              <a:gdLst/>
              <a:ahLst/>
              <a:cxnLst/>
              <a:rect l="l" t="t" r="r" b="b"/>
              <a:pathLst>
                <a:path w="208279" h="19050">
                  <a:moveTo>
                    <a:pt x="207911" y="4560"/>
                  </a:moveTo>
                  <a:lnTo>
                    <a:pt x="207911" y="0"/>
                  </a:lnTo>
                  <a:lnTo>
                    <a:pt x="0" y="0"/>
                  </a:lnTo>
                  <a:lnTo>
                    <a:pt x="0" y="18901"/>
                  </a:lnTo>
                  <a:lnTo>
                    <a:pt x="193593" y="18901"/>
                  </a:lnTo>
                  <a:lnTo>
                    <a:pt x="207911" y="4560"/>
                  </a:lnTo>
                  <a:close/>
                </a:path>
              </a:pathLst>
            </a:custGeom>
            <a:ln w="1102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17061" y="8518832"/>
              <a:ext cx="159385" cy="19050"/>
            </a:xfrm>
            <a:custGeom>
              <a:avLst/>
              <a:gdLst/>
              <a:ahLst/>
              <a:cxnLst/>
              <a:rect l="l" t="t" r="r" b="b"/>
              <a:pathLst>
                <a:path w="159384" h="19050">
                  <a:moveTo>
                    <a:pt x="159162" y="0"/>
                  </a:moveTo>
                  <a:lnTo>
                    <a:pt x="0" y="0"/>
                  </a:lnTo>
                  <a:lnTo>
                    <a:pt x="0" y="18901"/>
                  </a:lnTo>
                  <a:lnTo>
                    <a:pt x="152885" y="18901"/>
                  </a:lnTo>
                  <a:lnTo>
                    <a:pt x="1591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17061" y="8518832"/>
              <a:ext cx="159385" cy="19050"/>
            </a:xfrm>
            <a:custGeom>
              <a:avLst/>
              <a:gdLst/>
              <a:ahLst/>
              <a:cxnLst/>
              <a:rect l="l" t="t" r="r" b="b"/>
              <a:pathLst>
                <a:path w="159384" h="19050">
                  <a:moveTo>
                    <a:pt x="0" y="18901"/>
                  </a:moveTo>
                  <a:lnTo>
                    <a:pt x="152885" y="18901"/>
                  </a:lnTo>
                  <a:lnTo>
                    <a:pt x="159162" y="0"/>
                  </a:lnTo>
                  <a:lnTo>
                    <a:pt x="0" y="0"/>
                  </a:lnTo>
                  <a:lnTo>
                    <a:pt x="0" y="18901"/>
                  </a:lnTo>
                  <a:close/>
                </a:path>
              </a:pathLst>
            </a:custGeom>
            <a:ln w="1102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17061" y="8292013"/>
              <a:ext cx="325755" cy="19050"/>
            </a:xfrm>
            <a:custGeom>
              <a:avLst/>
              <a:gdLst/>
              <a:ahLst/>
              <a:cxnLst/>
              <a:rect l="l" t="t" r="r" b="b"/>
              <a:pathLst>
                <a:path w="325754" h="19050">
                  <a:moveTo>
                    <a:pt x="325640" y="0"/>
                  </a:moveTo>
                  <a:lnTo>
                    <a:pt x="0" y="0"/>
                  </a:lnTo>
                  <a:lnTo>
                    <a:pt x="0" y="18901"/>
                  </a:lnTo>
                  <a:lnTo>
                    <a:pt x="306779" y="18901"/>
                  </a:lnTo>
                  <a:lnTo>
                    <a:pt x="325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17061" y="8292013"/>
              <a:ext cx="325755" cy="19050"/>
            </a:xfrm>
            <a:custGeom>
              <a:avLst/>
              <a:gdLst/>
              <a:ahLst/>
              <a:cxnLst/>
              <a:rect l="l" t="t" r="r" b="b"/>
              <a:pathLst>
                <a:path w="325754" h="19050">
                  <a:moveTo>
                    <a:pt x="325640" y="0"/>
                  </a:moveTo>
                  <a:lnTo>
                    <a:pt x="0" y="0"/>
                  </a:lnTo>
                  <a:lnTo>
                    <a:pt x="0" y="18901"/>
                  </a:lnTo>
                  <a:lnTo>
                    <a:pt x="306779" y="18901"/>
                  </a:lnTo>
                  <a:lnTo>
                    <a:pt x="325640" y="0"/>
                  </a:lnTo>
                  <a:close/>
                </a:path>
              </a:pathLst>
            </a:custGeom>
            <a:ln w="1102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96621" y="8112433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374538" y="0"/>
                  </a:moveTo>
                  <a:lnTo>
                    <a:pt x="366377" y="1480"/>
                  </a:lnTo>
                  <a:lnTo>
                    <a:pt x="359157" y="6142"/>
                  </a:lnTo>
                  <a:lnTo>
                    <a:pt x="34250" y="331738"/>
                  </a:lnTo>
                  <a:lnTo>
                    <a:pt x="0" y="434940"/>
                  </a:lnTo>
                  <a:lnTo>
                    <a:pt x="98111" y="402564"/>
                  </a:lnTo>
                  <a:lnTo>
                    <a:pt x="37841" y="402564"/>
                  </a:lnTo>
                  <a:lnTo>
                    <a:pt x="32462" y="397145"/>
                  </a:lnTo>
                  <a:lnTo>
                    <a:pt x="49142" y="346859"/>
                  </a:lnTo>
                  <a:lnTo>
                    <a:pt x="58933" y="341365"/>
                  </a:lnTo>
                  <a:lnTo>
                    <a:pt x="69695" y="340093"/>
                  </a:lnTo>
                  <a:lnTo>
                    <a:pt x="105328" y="340093"/>
                  </a:lnTo>
                  <a:lnTo>
                    <a:pt x="100978" y="334888"/>
                  </a:lnTo>
                  <a:lnTo>
                    <a:pt x="94555" y="329557"/>
                  </a:lnTo>
                  <a:lnTo>
                    <a:pt x="87348" y="325480"/>
                  </a:lnTo>
                  <a:lnTo>
                    <a:pt x="79535" y="322738"/>
                  </a:lnTo>
                  <a:lnTo>
                    <a:pt x="71296" y="321413"/>
                  </a:lnTo>
                  <a:lnTo>
                    <a:pt x="321734" y="70446"/>
                  </a:lnTo>
                  <a:lnTo>
                    <a:pt x="348457" y="70446"/>
                  </a:lnTo>
                  <a:lnTo>
                    <a:pt x="335082" y="57074"/>
                  </a:lnTo>
                  <a:lnTo>
                    <a:pt x="372782" y="19262"/>
                  </a:lnTo>
                  <a:lnTo>
                    <a:pt x="373518" y="18924"/>
                  </a:lnTo>
                  <a:lnTo>
                    <a:pt x="402130" y="18924"/>
                  </a:lnTo>
                  <a:lnTo>
                    <a:pt x="389753" y="6527"/>
                  </a:lnTo>
                  <a:lnTo>
                    <a:pt x="382658" y="1686"/>
                  </a:lnTo>
                  <a:lnTo>
                    <a:pt x="374538" y="0"/>
                  </a:lnTo>
                  <a:close/>
                </a:path>
                <a:path w="434975" h="434975">
                  <a:moveTo>
                    <a:pt x="105328" y="340093"/>
                  </a:moveTo>
                  <a:lnTo>
                    <a:pt x="69695" y="340093"/>
                  </a:lnTo>
                  <a:lnTo>
                    <a:pt x="80147" y="342948"/>
                  </a:lnTo>
                  <a:lnTo>
                    <a:pt x="89007" y="349836"/>
                  </a:lnTo>
                  <a:lnTo>
                    <a:pt x="93975" y="358136"/>
                  </a:lnTo>
                  <a:lnTo>
                    <a:pt x="95840" y="367364"/>
                  </a:lnTo>
                  <a:lnTo>
                    <a:pt x="94577" y="376694"/>
                  </a:lnTo>
                  <a:lnTo>
                    <a:pt x="90157" y="385300"/>
                  </a:lnTo>
                  <a:lnTo>
                    <a:pt x="37841" y="402564"/>
                  </a:lnTo>
                  <a:lnTo>
                    <a:pt x="98111" y="402564"/>
                  </a:lnTo>
                  <a:lnTo>
                    <a:pt x="103671" y="400729"/>
                  </a:lnTo>
                  <a:lnTo>
                    <a:pt x="141002" y="363256"/>
                  </a:lnTo>
                  <a:lnTo>
                    <a:pt x="114351" y="363256"/>
                  </a:lnTo>
                  <a:lnTo>
                    <a:pt x="112879" y="355379"/>
                  </a:lnTo>
                  <a:lnTo>
                    <a:pt x="110110" y="347920"/>
                  </a:lnTo>
                  <a:lnTo>
                    <a:pt x="106117" y="341037"/>
                  </a:lnTo>
                  <a:lnTo>
                    <a:pt x="105328" y="340093"/>
                  </a:lnTo>
                  <a:close/>
                </a:path>
                <a:path w="434975" h="434975">
                  <a:moveTo>
                    <a:pt x="348457" y="70446"/>
                  </a:moveTo>
                  <a:lnTo>
                    <a:pt x="321734" y="70446"/>
                  </a:lnTo>
                  <a:lnTo>
                    <a:pt x="363969" y="112692"/>
                  </a:lnTo>
                  <a:lnTo>
                    <a:pt x="114351" y="363256"/>
                  </a:lnTo>
                  <a:lnTo>
                    <a:pt x="141002" y="363256"/>
                  </a:lnTo>
                  <a:lnTo>
                    <a:pt x="403964" y="99295"/>
                  </a:lnTo>
                  <a:lnTo>
                    <a:pt x="377310" y="99295"/>
                  </a:lnTo>
                  <a:lnTo>
                    <a:pt x="348457" y="70446"/>
                  </a:lnTo>
                  <a:close/>
                </a:path>
                <a:path w="434975" h="434975">
                  <a:moveTo>
                    <a:pt x="402130" y="18924"/>
                  </a:moveTo>
                  <a:lnTo>
                    <a:pt x="375042" y="18924"/>
                  </a:lnTo>
                  <a:lnTo>
                    <a:pt x="375806" y="19262"/>
                  </a:lnTo>
                  <a:lnTo>
                    <a:pt x="376342" y="19861"/>
                  </a:lnTo>
                  <a:lnTo>
                    <a:pt x="415506" y="59113"/>
                  </a:lnTo>
                  <a:lnTo>
                    <a:pt x="415979" y="59799"/>
                  </a:lnTo>
                  <a:lnTo>
                    <a:pt x="415900" y="60712"/>
                  </a:lnTo>
                  <a:lnTo>
                    <a:pt x="414325" y="62114"/>
                  </a:lnTo>
                  <a:lnTo>
                    <a:pt x="377310" y="99295"/>
                  </a:lnTo>
                  <a:lnTo>
                    <a:pt x="403964" y="99295"/>
                  </a:lnTo>
                  <a:lnTo>
                    <a:pt x="427713" y="75455"/>
                  </a:lnTo>
                  <a:lnTo>
                    <a:pt x="432693" y="68958"/>
                  </a:lnTo>
                  <a:lnTo>
                    <a:pt x="434712" y="61335"/>
                  </a:lnTo>
                  <a:lnTo>
                    <a:pt x="433705" y="53519"/>
                  </a:lnTo>
                  <a:lnTo>
                    <a:pt x="429603" y="46441"/>
                  </a:lnTo>
                  <a:lnTo>
                    <a:pt x="402130" y="18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96621" y="8112433"/>
              <a:ext cx="434975" cy="434975"/>
            </a:xfrm>
            <a:custGeom>
              <a:avLst/>
              <a:gdLst/>
              <a:ahLst/>
              <a:cxnLst/>
              <a:rect l="l" t="t" r="r" b="b"/>
              <a:pathLst>
                <a:path w="434975" h="434975">
                  <a:moveTo>
                    <a:pt x="389753" y="6527"/>
                  </a:moveTo>
                  <a:lnTo>
                    <a:pt x="382658" y="1686"/>
                  </a:lnTo>
                  <a:lnTo>
                    <a:pt x="374538" y="0"/>
                  </a:lnTo>
                  <a:lnTo>
                    <a:pt x="366377" y="1480"/>
                  </a:lnTo>
                  <a:lnTo>
                    <a:pt x="359157" y="6142"/>
                  </a:lnTo>
                  <a:lnTo>
                    <a:pt x="358772" y="6527"/>
                  </a:lnTo>
                  <a:lnTo>
                    <a:pt x="34250" y="331738"/>
                  </a:lnTo>
                  <a:lnTo>
                    <a:pt x="0" y="434940"/>
                  </a:lnTo>
                  <a:lnTo>
                    <a:pt x="103671" y="400729"/>
                  </a:lnTo>
                  <a:lnTo>
                    <a:pt x="427713" y="75455"/>
                  </a:lnTo>
                  <a:lnTo>
                    <a:pt x="432693" y="68958"/>
                  </a:lnTo>
                  <a:lnTo>
                    <a:pt x="434712" y="61335"/>
                  </a:lnTo>
                  <a:lnTo>
                    <a:pt x="433705" y="53519"/>
                  </a:lnTo>
                  <a:lnTo>
                    <a:pt x="429603" y="46441"/>
                  </a:lnTo>
                  <a:lnTo>
                    <a:pt x="389753" y="6527"/>
                  </a:lnTo>
                  <a:close/>
                </a:path>
              </a:pathLst>
            </a:custGeom>
            <a:ln w="1102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3571" y="8447013"/>
              <a:ext cx="74404" cy="734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67917" y="8182880"/>
              <a:ext cx="292735" cy="293370"/>
            </a:xfrm>
            <a:custGeom>
              <a:avLst/>
              <a:gdLst/>
              <a:ahLst/>
              <a:cxnLst/>
              <a:rect l="l" t="t" r="r" b="b"/>
              <a:pathLst>
                <a:path w="292734" h="293370">
                  <a:moveTo>
                    <a:pt x="29682" y="264441"/>
                  </a:moveTo>
                  <a:lnTo>
                    <a:pt x="23259" y="259110"/>
                  </a:lnTo>
                  <a:lnTo>
                    <a:pt x="16052" y="255033"/>
                  </a:lnTo>
                  <a:lnTo>
                    <a:pt x="8239" y="252291"/>
                  </a:lnTo>
                  <a:lnTo>
                    <a:pt x="0" y="250966"/>
                  </a:lnTo>
                  <a:lnTo>
                    <a:pt x="250438" y="0"/>
                  </a:lnTo>
                  <a:lnTo>
                    <a:pt x="292673" y="42245"/>
                  </a:lnTo>
                  <a:lnTo>
                    <a:pt x="43054" y="292809"/>
                  </a:lnTo>
                  <a:lnTo>
                    <a:pt x="41583" y="284932"/>
                  </a:lnTo>
                  <a:lnTo>
                    <a:pt x="38814" y="277473"/>
                  </a:lnTo>
                  <a:lnTo>
                    <a:pt x="34821" y="270590"/>
                  </a:lnTo>
                  <a:lnTo>
                    <a:pt x="29682" y="264441"/>
                  </a:lnTo>
                  <a:close/>
                </a:path>
              </a:pathLst>
            </a:custGeom>
            <a:ln w="1102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6191" y="8125837"/>
              <a:ext cx="91922" cy="9140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741457" y="7989382"/>
              <a:ext cx="567055" cy="756285"/>
            </a:xfrm>
            <a:custGeom>
              <a:avLst/>
              <a:gdLst/>
              <a:ahLst/>
              <a:cxnLst/>
              <a:rect l="l" t="t" r="r" b="b"/>
              <a:pathLst>
                <a:path w="567054" h="756284">
                  <a:moveTo>
                    <a:pt x="340217" y="0"/>
                  </a:moveTo>
                  <a:lnTo>
                    <a:pt x="226811" y="0"/>
                  </a:lnTo>
                  <a:lnTo>
                    <a:pt x="183285" y="28884"/>
                  </a:lnTo>
                  <a:lnTo>
                    <a:pt x="179559" y="47254"/>
                  </a:lnTo>
                  <a:lnTo>
                    <a:pt x="179559" y="66163"/>
                  </a:lnTo>
                  <a:lnTo>
                    <a:pt x="37801" y="66163"/>
                  </a:lnTo>
                  <a:lnTo>
                    <a:pt x="23098" y="69145"/>
                  </a:lnTo>
                  <a:lnTo>
                    <a:pt x="11089" y="77247"/>
                  </a:lnTo>
                  <a:lnTo>
                    <a:pt x="2986" y="89258"/>
                  </a:lnTo>
                  <a:lnTo>
                    <a:pt x="0" y="103966"/>
                  </a:lnTo>
                  <a:lnTo>
                    <a:pt x="0" y="718466"/>
                  </a:lnTo>
                  <a:lnTo>
                    <a:pt x="23091" y="753298"/>
                  </a:lnTo>
                  <a:lnTo>
                    <a:pt x="529228" y="756269"/>
                  </a:lnTo>
                  <a:lnTo>
                    <a:pt x="543943" y="753298"/>
                  </a:lnTo>
                  <a:lnTo>
                    <a:pt x="555959" y="745197"/>
                  </a:lnTo>
                  <a:lnTo>
                    <a:pt x="561237" y="737368"/>
                  </a:lnTo>
                  <a:lnTo>
                    <a:pt x="37802" y="737367"/>
                  </a:lnTo>
                  <a:lnTo>
                    <a:pt x="30447" y="735883"/>
                  </a:lnTo>
                  <a:lnTo>
                    <a:pt x="24439" y="731833"/>
                  </a:lnTo>
                  <a:lnTo>
                    <a:pt x="20387" y="725825"/>
                  </a:lnTo>
                  <a:lnTo>
                    <a:pt x="18901" y="718466"/>
                  </a:lnTo>
                  <a:lnTo>
                    <a:pt x="18901" y="103966"/>
                  </a:lnTo>
                  <a:lnTo>
                    <a:pt x="20386" y="96610"/>
                  </a:lnTo>
                  <a:lnTo>
                    <a:pt x="24438" y="90602"/>
                  </a:lnTo>
                  <a:lnTo>
                    <a:pt x="30446" y="86551"/>
                  </a:lnTo>
                  <a:lnTo>
                    <a:pt x="37801" y="85065"/>
                  </a:lnTo>
                  <a:lnTo>
                    <a:pt x="198460" y="85065"/>
                  </a:lnTo>
                  <a:lnTo>
                    <a:pt x="198460" y="47254"/>
                  </a:lnTo>
                  <a:lnTo>
                    <a:pt x="200688" y="36212"/>
                  </a:lnTo>
                  <a:lnTo>
                    <a:pt x="206765" y="27200"/>
                  </a:lnTo>
                  <a:lnTo>
                    <a:pt x="215777" y="21127"/>
                  </a:lnTo>
                  <a:lnTo>
                    <a:pt x="226811" y="18901"/>
                  </a:lnTo>
                  <a:lnTo>
                    <a:pt x="377003" y="18901"/>
                  </a:lnTo>
                  <a:lnTo>
                    <a:pt x="373613" y="13880"/>
                  </a:lnTo>
                  <a:lnTo>
                    <a:pt x="358600" y="3750"/>
                  </a:lnTo>
                  <a:lnTo>
                    <a:pt x="340217" y="0"/>
                  </a:lnTo>
                  <a:close/>
                </a:path>
                <a:path w="567054" h="756284">
                  <a:moveTo>
                    <a:pt x="567030" y="354996"/>
                  </a:moveTo>
                  <a:lnTo>
                    <a:pt x="548129" y="373968"/>
                  </a:lnTo>
                  <a:lnTo>
                    <a:pt x="548129" y="718466"/>
                  </a:lnTo>
                  <a:lnTo>
                    <a:pt x="546645" y="725825"/>
                  </a:lnTo>
                  <a:lnTo>
                    <a:pt x="542595" y="731833"/>
                  </a:lnTo>
                  <a:lnTo>
                    <a:pt x="536587" y="735883"/>
                  </a:lnTo>
                  <a:lnTo>
                    <a:pt x="529228" y="737368"/>
                  </a:lnTo>
                  <a:lnTo>
                    <a:pt x="561237" y="737368"/>
                  </a:lnTo>
                  <a:lnTo>
                    <a:pt x="564060" y="733181"/>
                  </a:lnTo>
                  <a:lnTo>
                    <a:pt x="567030" y="718466"/>
                  </a:lnTo>
                  <a:lnTo>
                    <a:pt x="567030" y="354996"/>
                  </a:lnTo>
                  <a:close/>
                </a:path>
                <a:path w="567054" h="756284">
                  <a:moveTo>
                    <a:pt x="160658" y="85065"/>
                  </a:moveTo>
                  <a:lnTo>
                    <a:pt x="141757" y="85065"/>
                  </a:lnTo>
                  <a:lnTo>
                    <a:pt x="141757" y="179770"/>
                  </a:lnTo>
                  <a:lnTo>
                    <a:pt x="425272" y="179770"/>
                  </a:lnTo>
                  <a:lnTo>
                    <a:pt x="425272" y="160868"/>
                  </a:lnTo>
                  <a:lnTo>
                    <a:pt x="160658" y="160868"/>
                  </a:lnTo>
                  <a:lnTo>
                    <a:pt x="160658" y="85065"/>
                  </a:lnTo>
                  <a:close/>
                </a:path>
                <a:path w="567054" h="756284">
                  <a:moveTo>
                    <a:pt x="425272" y="85065"/>
                  </a:moveTo>
                  <a:lnTo>
                    <a:pt x="406371" y="85065"/>
                  </a:lnTo>
                  <a:lnTo>
                    <a:pt x="406371" y="160868"/>
                  </a:lnTo>
                  <a:lnTo>
                    <a:pt x="425272" y="160868"/>
                  </a:lnTo>
                  <a:lnTo>
                    <a:pt x="425272" y="85065"/>
                  </a:lnTo>
                  <a:close/>
                </a:path>
                <a:path w="567054" h="756284">
                  <a:moveTo>
                    <a:pt x="377003" y="18901"/>
                  </a:moveTo>
                  <a:lnTo>
                    <a:pt x="340218" y="18901"/>
                  </a:lnTo>
                  <a:lnTo>
                    <a:pt x="351256" y="21127"/>
                  </a:lnTo>
                  <a:lnTo>
                    <a:pt x="360267" y="27200"/>
                  </a:lnTo>
                  <a:lnTo>
                    <a:pt x="366342" y="36212"/>
                  </a:lnTo>
                  <a:lnTo>
                    <a:pt x="368569" y="47254"/>
                  </a:lnTo>
                  <a:lnTo>
                    <a:pt x="368569" y="85065"/>
                  </a:lnTo>
                  <a:lnTo>
                    <a:pt x="529228" y="85065"/>
                  </a:lnTo>
                  <a:lnTo>
                    <a:pt x="548129" y="155465"/>
                  </a:lnTo>
                  <a:lnTo>
                    <a:pt x="567030" y="136564"/>
                  </a:lnTo>
                  <a:lnTo>
                    <a:pt x="564060" y="89258"/>
                  </a:lnTo>
                  <a:lnTo>
                    <a:pt x="529228" y="66163"/>
                  </a:lnTo>
                  <a:lnTo>
                    <a:pt x="387470" y="66163"/>
                  </a:lnTo>
                  <a:lnTo>
                    <a:pt x="387470" y="47254"/>
                  </a:lnTo>
                  <a:lnTo>
                    <a:pt x="383742" y="28884"/>
                  </a:lnTo>
                  <a:lnTo>
                    <a:pt x="377003" y="189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41457" y="7989382"/>
              <a:ext cx="567055" cy="756285"/>
            </a:xfrm>
            <a:custGeom>
              <a:avLst/>
              <a:gdLst/>
              <a:ahLst/>
              <a:cxnLst/>
              <a:rect l="l" t="t" r="r" b="b"/>
              <a:pathLst>
                <a:path w="567054" h="756284">
                  <a:moveTo>
                    <a:pt x="567030" y="354996"/>
                  </a:moveTo>
                  <a:lnTo>
                    <a:pt x="548129" y="373968"/>
                  </a:lnTo>
                  <a:lnTo>
                    <a:pt x="548129" y="718466"/>
                  </a:lnTo>
                  <a:lnTo>
                    <a:pt x="546645" y="725825"/>
                  </a:lnTo>
                  <a:lnTo>
                    <a:pt x="542595" y="731833"/>
                  </a:lnTo>
                  <a:lnTo>
                    <a:pt x="536587" y="735883"/>
                  </a:lnTo>
                  <a:lnTo>
                    <a:pt x="529228" y="737368"/>
                  </a:lnTo>
                  <a:lnTo>
                    <a:pt x="37802" y="737367"/>
                  </a:lnTo>
                  <a:lnTo>
                    <a:pt x="18901" y="103966"/>
                  </a:lnTo>
                  <a:lnTo>
                    <a:pt x="20386" y="96610"/>
                  </a:lnTo>
                  <a:lnTo>
                    <a:pt x="24438" y="90602"/>
                  </a:lnTo>
                  <a:lnTo>
                    <a:pt x="30446" y="86551"/>
                  </a:lnTo>
                  <a:lnTo>
                    <a:pt x="37801" y="85065"/>
                  </a:lnTo>
                  <a:lnTo>
                    <a:pt x="141757" y="85065"/>
                  </a:lnTo>
                  <a:lnTo>
                    <a:pt x="141757" y="179770"/>
                  </a:lnTo>
                  <a:lnTo>
                    <a:pt x="425272" y="179770"/>
                  </a:lnTo>
                  <a:lnTo>
                    <a:pt x="425272" y="85065"/>
                  </a:lnTo>
                  <a:lnTo>
                    <a:pt x="529228" y="85065"/>
                  </a:lnTo>
                  <a:lnTo>
                    <a:pt x="536586" y="86551"/>
                  </a:lnTo>
                  <a:lnTo>
                    <a:pt x="542594" y="90602"/>
                  </a:lnTo>
                  <a:lnTo>
                    <a:pt x="546644" y="96611"/>
                  </a:lnTo>
                  <a:lnTo>
                    <a:pt x="548129" y="103966"/>
                  </a:lnTo>
                  <a:lnTo>
                    <a:pt x="548129" y="155465"/>
                  </a:lnTo>
                  <a:lnTo>
                    <a:pt x="567030" y="136564"/>
                  </a:lnTo>
                  <a:lnTo>
                    <a:pt x="564059" y="89252"/>
                  </a:lnTo>
                  <a:lnTo>
                    <a:pt x="529228" y="66163"/>
                  </a:lnTo>
                  <a:lnTo>
                    <a:pt x="387470" y="66163"/>
                  </a:lnTo>
                  <a:lnTo>
                    <a:pt x="387470" y="47254"/>
                  </a:lnTo>
                  <a:lnTo>
                    <a:pt x="358600" y="3750"/>
                  </a:lnTo>
                  <a:lnTo>
                    <a:pt x="226811" y="0"/>
                  </a:lnTo>
                  <a:lnTo>
                    <a:pt x="208429" y="3717"/>
                  </a:lnTo>
                  <a:lnTo>
                    <a:pt x="193416" y="13851"/>
                  </a:lnTo>
                  <a:lnTo>
                    <a:pt x="183287" y="28872"/>
                  </a:lnTo>
                  <a:lnTo>
                    <a:pt x="179559" y="47254"/>
                  </a:lnTo>
                  <a:lnTo>
                    <a:pt x="179559" y="66163"/>
                  </a:lnTo>
                  <a:lnTo>
                    <a:pt x="37801" y="66163"/>
                  </a:lnTo>
                  <a:lnTo>
                    <a:pt x="23098" y="69145"/>
                  </a:lnTo>
                  <a:lnTo>
                    <a:pt x="11089" y="77247"/>
                  </a:lnTo>
                  <a:lnTo>
                    <a:pt x="2986" y="89258"/>
                  </a:lnTo>
                  <a:lnTo>
                    <a:pt x="0" y="103966"/>
                  </a:lnTo>
                  <a:lnTo>
                    <a:pt x="0" y="718466"/>
                  </a:lnTo>
                  <a:lnTo>
                    <a:pt x="23091" y="753298"/>
                  </a:lnTo>
                  <a:lnTo>
                    <a:pt x="529228" y="756269"/>
                  </a:lnTo>
                  <a:lnTo>
                    <a:pt x="543943" y="753298"/>
                  </a:lnTo>
                  <a:lnTo>
                    <a:pt x="555959" y="745197"/>
                  </a:lnTo>
                  <a:lnTo>
                    <a:pt x="564060" y="733181"/>
                  </a:lnTo>
                  <a:lnTo>
                    <a:pt x="567030" y="718466"/>
                  </a:lnTo>
                  <a:lnTo>
                    <a:pt x="567030" y="354996"/>
                  </a:lnTo>
                  <a:close/>
                </a:path>
                <a:path w="567054" h="756284">
                  <a:moveTo>
                    <a:pt x="160658" y="85065"/>
                  </a:moveTo>
                  <a:lnTo>
                    <a:pt x="198460" y="85065"/>
                  </a:lnTo>
                  <a:lnTo>
                    <a:pt x="198460" y="47254"/>
                  </a:lnTo>
                  <a:lnTo>
                    <a:pt x="200688" y="36212"/>
                  </a:lnTo>
                  <a:lnTo>
                    <a:pt x="206765" y="27200"/>
                  </a:lnTo>
                  <a:lnTo>
                    <a:pt x="215777" y="21127"/>
                  </a:lnTo>
                  <a:lnTo>
                    <a:pt x="226811" y="18901"/>
                  </a:lnTo>
                  <a:lnTo>
                    <a:pt x="340218" y="18901"/>
                  </a:lnTo>
                  <a:lnTo>
                    <a:pt x="368569" y="47254"/>
                  </a:lnTo>
                  <a:lnTo>
                    <a:pt x="368569" y="85065"/>
                  </a:lnTo>
                  <a:lnTo>
                    <a:pt x="406371" y="85065"/>
                  </a:lnTo>
                  <a:lnTo>
                    <a:pt x="406371" y="160868"/>
                  </a:lnTo>
                  <a:lnTo>
                    <a:pt x="160658" y="160868"/>
                  </a:lnTo>
                  <a:lnTo>
                    <a:pt x="160658" y="85065"/>
                  </a:lnTo>
                  <a:close/>
                </a:path>
              </a:pathLst>
            </a:custGeom>
            <a:ln w="1102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9734194" y="5918094"/>
            <a:ext cx="638175" cy="629920"/>
            <a:chOff x="9734194" y="5918094"/>
            <a:chExt cx="638175" cy="629920"/>
          </a:xfrm>
        </p:grpSpPr>
        <p:sp>
          <p:nvSpPr>
            <p:cNvPr id="27" name="object 27"/>
            <p:cNvSpPr/>
            <p:nvPr/>
          </p:nvSpPr>
          <p:spPr>
            <a:xfrm>
              <a:off x="9739016" y="5922917"/>
              <a:ext cx="628650" cy="620395"/>
            </a:xfrm>
            <a:custGeom>
              <a:avLst/>
              <a:gdLst/>
              <a:ahLst/>
              <a:cxnLst/>
              <a:rect l="l" t="t" r="r" b="b"/>
              <a:pathLst>
                <a:path w="628650" h="620395">
                  <a:moveTo>
                    <a:pt x="314147" y="0"/>
                  </a:moveTo>
                  <a:lnTo>
                    <a:pt x="0" y="128942"/>
                  </a:lnTo>
                  <a:lnTo>
                    <a:pt x="0" y="620221"/>
                  </a:lnTo>
                  <a:lnTo>
                    <a:pt x="57870" y="620221"/>
                  </a:lnTo>
                  <a:lnTo>
                    <a:pt x="57870" y="603686"/>
                  </a:lnTo>
                  <a:lnTo>
                    <a:pt x="16534" y="603686"/>
                  </a:lnTo>
                  <a:lnTo>
                    <a:pt x="16534" y="140013"/>
                  </a:lnTo>
                  <a:lnTo>
                    <a:pt x="314148" y="17871"/>
                  </a:lnTo>
                  <a:lnTo>
                    <a:pt x="357688" y="17871"/>
                  </a:lnTo>
                  <a:lnTo>
                    <a:pt x="314147" y="0"/>
                  </a:lnTo>
                  <a:close/>
                </a:path>
                <a:path w="628650" h="620395">
                  <a:moveTo>
                    <a:pt x="586961" y="206738"/>
                  </a:moveTo>
                  <a:lnTo>
                    <a:pt x="570427" y="206738"/>
                  </a:lnTo>
                  <a:lnTo>
                    <a:pt x="570427" y="620221"/>
                  </a:lnTo>
                  <a:lnTo>
                    <a:pt x="628297" y="620221"/>
                  </a:lnTo>
                  <a:lnTo>
                    <a:pt x="628296" y="603686"/>
                  </a:lnTo>
                  <a:lnTo>
                    <a:pt x="586961" y="603686"/>
                  </a:lnTo>
                  <a:lnTo>
                    <a:pt x="586961" y="206738"/>
                  </a:lnTo>
                  <a:close/>
                </a:path>
                <a:path w="628650" h="620395">
                  <a:moveTo>
                    <a:pt x="586961" y="190203"/>
                  </a:moveTo>
                  <a:lnTo>
                    <a:pt x="41335" y="190203"/>
                  </a:lnTo>
                  <a:lnTo>
                    <a:pt x="41335" y="603686"/>
                  </a:lnTo>
                  <a:lnTo>
                    <a:pt x="57870" y="603686"/>
                  </a:lnTo>
                  <a:lnTo>
                    <a:pt x="57869" y="206738"/>
                  </a:lnTo>
                  <a:lnTo>
                    <a:pt x="586961" y="206738"/>
                  </a:lnTo>
                  <a:lnTo>
                    <a:pt x="586961" y="190203"/>
                  </a:lnTo>
                  <a:close/>
                </a:path>
                <a:path w="628650" h="620395">
                  <a:moveTo>
                    <a:pt x="357688" y="17871"/>
                  </a:moveTo>
                  <a:lnTo>
                    <a:pt x="314148" y="17871"/>
                  </a:lnTo>
                  <a:lnTo>
                    <a:pt x="611762" y="140014"/>
                  </a:lnTo>
                  <a:lnTo>
                    <a:pt x="611762" y="603686"/>
                  </a:lnTo>
                  <a:lnTo>
                    <a:pt x="628296" y="603686"/>
                  </a:lnTo>
                  <a:lnTo>
                    <a:pt x="628296" y="128942"/>
                  </a:lnTo>
                  <a:lnTo>
                    <a:pt x="357688" y="178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39016" y="5922917"/>
              <a:ext cx="628650" cy="620395"/>
            </a:xfrm>
            <a:custGeom>
              <a:avLst/>
              <a:gdLst/>
              <a:ahLst/>
              <a:cxnLst/>
              <a:rect l="l" t="t" r="r" b="b"/>
              <a:pathLst>
                <a:path w="628650" h="620395">
                  <a:moveTo>
                    <a:pt x="314147" y="0"/>
                  </a:moveTo>
                  <a:lnTo>
                    <a:pt x="0" y="128942"/>
                  </a:lnTo>
                  <a:lnTo>
                    <a:pt x="0" y="620221"/>
                  </a:lnTo>
                  <a:lnTo>
                    <a:pt x="57870" y="620221"/>
                  </a:lnTo>
                  <a:lnTo>
                    <a:pt x="57869" y="206738"/>
                  </a:lnTo>
                  <a:lnTo>
                    <a:pt x="570427" y="206738"/>
                  </a:lnTo>
                  <a:lnTo>
                    <a:pt x="570427" y="620221"/>
                  </a:lnTo>
                  <a:lnTo>
                    <a:pt x="628296" y="620221"/>
                  </a:lnTo>
                  <a:lnTo>
                    <a:pt x="628296" y="128942"/>
                  </a:lnTo>
                  <a:lnTo>
                    <a:pt x="314147" y="0"/>
                  </a:lnTo>
                  <a:close/>
                </a:path>
                <a:path w="628650" h="620395">
                  <a:moveTo>
                    <a:pt x="611762" y="603686"/>
                  </a:moveTo>
                  <a:lnTo>
                    <a:pt x="586961" y="603686"/>
                  </a:lnTo>
                  <a:lnTo>
                    <a:pt x="586961" y="190203"/>
                  </a:lnTo>
                  <a:lnTo>
                    <a:pt x="41335" y="190203"/>
                  </a:lnTo>
                  <a:lnTo>
                    <a:pt x="41335" y="603686"/>
                  </a:lnTo>
                  <a:lnTo>
                    <a:pt x="16534" y="603686"/>
                  </a:lnTo>
                  <a:lnTo>
                    <a:pt x="16534" y="140013"/>
                  </a:lnTo>
                  <a:lnTo>
                    <a:pt x="314147" y="17871"/>
                  </a:lnTo>
                  <a:lnTo>
                    <a:pt x="611762" y="140014"/>
                  </a:lnTo>
                  <a:lnTo>
                    <a:pt x="611762" y="603686"/>
                  </a:lnTo>
                  <a:close/>
                </a:path>
              </a:pathLst>
            </a:custGeom>
            <a:ln w="964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21687" y="6154374"/>
              <a:ext cx="463550" cy="17145"/>
            </a:xfrm>
            <a:custGeom>
              <a:avLst/>
              <a:gdLst/>
              <a:ahLst/>
              <a:cxnLst/>
              <a:rect l="l" t="t" r="r" b="b"/>
              <a:pathLst>
                <a:path w="463550" h="17145">
                  <a:moveTo>
                    <a:pt x="462955" y="0"/>
                  </a:moveTo>
                  <a:lnTo>
                    <a:pt x="0" y="0"/>
                  </a:lnTo>
                  <a:lnTo>
                    <a:pt x="0" y="16534"/>
                  </a:lnTo>
                  <a:lnTo>
                    <a:pt x="462955" y="16534"/>
                  </a:lnTo>
                  <a:lnTo>
                    <a:pt x="4629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21687" y="6154374"/>
              <a:ext cx="463550" cy="17145"/>
            </a:xfrm>
            <a:custGeom>
              <a:avLst/>
              <a:gdLst/>
              <a:ahLst/>
              <a:cxnLst/>
              <a:rect l="l" t="t" r="r" b="b"/>
              <a:pathLst>
                <a:path w="463550" h="17145">
                  <a:moveTo>
                    <a:pt x="0" y="16534"/>
                  </a:moveTo>
                  <a:lnTo>
                    <a:pt x="462955" y="16534"/>
                  </a:lnTo>
                  <a:lnTo>
                    <a:pt x="462955" y="0"/>
                  </a:lnTo>
                  <a:lnTo>
                    <a:pt x="0" y="0"/>
                  </a:lnTo>
                  <a:lnTo>
                    <a:pt x="0" y="16534"/>
                  </a:lnTo>
                  <a:close/>
                </a:path>
              </a:pathLst>
            </a:custGeom>
            <a:ln w="964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21687" y="6195711"/>
              <a:ext cx="463550" cy="17145"/>
            </a:xfrm>
            <a:custGeom>
              <a:avLst/>
              <a:gdLst/>
              <a:ahLst/>
              <a:cxnLst/>
              <a:rect l="l" t="t" r="r" b="b"/>
              <a:pathLst>
                <a:path w="463550" h="17145">
                  <a:moveTo>
                    <a:pt x="462955" y="0"/>
                  </a:moveTo>
                  <a:lnTo>
                    <a:pt x="0" y="0"/>
                  </a:lnTo>
                  <a:lnTo>
                    <a:pt x="0" y="16534"/>
                  </a:lnTo>
                  <a:lnTo>
                    <a:pt x="462955" y="16534"/>
                  </a:lnTo>
                  <a:lnTo>
                    <a:pt x="4629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21687" y="6195711"/>
              <a:ext cx="463550" cy="17145"/>
            </a:xfrm>
            <a:custGeom>
              <a:avLst/>
              <a:gdLst/>
              <a:ahLst/>
              <a:cxnLst/>
              <a:rect l="l" t="t" r="r" b="b"/>
              <a:pathLst>
                <a:path w="463550" h="17145">
                  <a:moveTo>
                    <a:pt x="0" y="16534"/>
                  </a:moveTo>
                  <a:lnTo>
                    <a:pt x="462955" y="16534"/>
                  </a:lnTo>
                  <a:lnTo>
                    <a:pt x="462955" y="0"/>
                  </a:lnTo>
                  <a:lnTo>
                    <a:pt x="0" y="0"/>
                  </a:lnTo>
                  <a:lnTo>
                    <a:pt x="0" y="16534"/>
                  </a:lnTo>
                  <a:close/>
                </a:path>
              </a:pathLst>
            </a:custGeom>
            <a:ln w="964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21687" y="6237048"/>
              <a:ext cx="463550" cy="17145"/>
            </a:xfrm>
            <a:custGeom>
              <a:avLst/>
              <a:gdLst/>
              <a:ahLst/>
              <a:cxnLst/>
              <a:rect l="l" t="t" r="r" b="b"/>
              <a:pathLst>
                <a:path w="463550" h="17145">
                  <a:moveTo>
                    <a:pt x="462955" y="0"/>
                  </a:moveTo>
                  <a:lnTo>
                    <a:pt x="0" y="0"/>
                  </a:lnTo>
                  <a:lnTo>
                    <a:pt x="0" y="16534"/>
                  </a:lnTo>
                  <a:lnTo>
                    <a:pt x="462955" y="16534"/>
                  </a:lnTo>
                  <a:lnTo>
                    <a:pt x="4629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821687" y="6237048"/>
              <a:ext cx="463550" cy="17145"/>
            </a:xfrm>
            <a:custGeom>
              <a:avLst/>
              <a:gdLst/>
              <a:ahLst/>
              <a:cxnLst/>
              <a:rect l="l" t="t" r="r" b="b"/>
              <a:pathLst>
                <a:path w="463550" h="17145">
                  <a:moveTo>
                    <a:pt x="0" y="16534"/>
                  </a:moveTo>
                  <a:lnTo>
                    <a:pt x="462955" y="16534"/>
                  </a:lnTo>
                  <a:lnTo>
                    <a:pt x="462955" y="0"/>
                  </a:lnTo>
                  <a:lnTo>
                    <a:pt x="0" y="0"/>
                  </a:lnTo>
                  <a:lnTo>
                    <a:pt x="0" y="16534"/>
                  </a:lnTo>
                  <a:close/>
                </a:path>
              </a:pathLst>
            </a:custGeom>
            <a:ln w="964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45693" y="6311454"/>
              <a:ext cx="339090" cy="231775"/>
            </a:xfrm>
            <a:custGeom>
              <a:avLst/>
              <a:gdLst/>
              <a:ahLst/>
              <a:cxnLst/>
              <a:rect l="l" t="t" r="r" b="b"/>
              <a:pathLst>
                <a:path w="339090" h="231775">
                  <a:moveTo>
                    <a:pt x="338949" y="16534"/>
                  </a:moveTo>
                  <a:lnTo>
                    <a:pt x="322415" y="16534"/>
                  </a:lnTo>
                  <a:lnTo>
                    <a:pt x="322415" y="107475"/>
                  </a:lnTo>
                  <a:lnTo>
                    <a:pt x="0" y="107475"/>
                  </a:lnTo>
                  <a:lnTo>
                    <a:pt x="0" y="231485"/>
                  </a:lnTo>
                  <a:lnTo>
                    <a:pt x="338949" y="231485"/>
                  </a:lnTo>
                  <a:lnTo>
                    <a:pt x="338949" y="214950"/>
                  </a:lnTo>
                  <a:lnTo>
                    <a:pt x="16534" y="214950"/>
                  </a:lnTo>
                  <a:lnTo>
                    <a:pt x="16534" y="124009"/>
                  </a:lnTo>
                  <a:lnTo>
                    <a:pt x="338949" y="124009"/>
                  </a:lnTo>
                  <a:lnTo>
                    <a:pt x="338949" y="16534"/>
                  </a:lnTo>
                  <a:close/>
                </a:path>
                <a:path w="339090" h="231775">
                  <a:moveTo>
                    <a:pt x="124005" y="124009"/>
                  </a:moveTo>
                  <a:lnTo>
                    <a:pt x="107471" y="124009"/>
                  </a:lnTo>
                  <a:lnTo>
                    <a:pt x="107471" y="214950"/>
                  </a:lnTo>
                  <a:lnTo>
                    <a:pt x="124006" y="214950"/>
                  </a:lnTo>
                  <a:lnTo>
                    <a:pt x="124005" y="124009"/>
                  </a:lnTo>
                  <a:close/>
                </a:path>
                <a:path w="339090" h="231775">
                  <a:moveTo>
                    <a:pt x="231477" y="124009"/>
                  </a:moveTo>
                  <a:lnTo>
                    <a:pt x="214943" y="124009"/>
                  </a:lnTo>
                  <a:lnTo>
                    <a:pt x="214943" y="214950"/>
                  </a:lnTo>
                  <a:lnTo>
                    <a:pt x="231477" y="214950"/>
                  </a:lnTo>
                  <a:lnTo>
                    <a:pt x="231477" y="124009"/>
                  </a:lnTo>
                  <a:close/>
                </a:path>
                <a:path w="339090" h="231775">
                  <a:moveTo>
                    <a:pt x="338949" y="124009"/>
                  </a:moveTo>
                  <a:lnTo>
                    <a:pt x="322415" y="124009"/>
                  </a:lnTo>
                  <a:lnTo>
                    <a:pt x="322415" y="214950"/>
                  </a:lnTo>
                  <a:lnTo>
                    <a:pt x="338949" y="214950"/>
                  </a:lnTo>
                  <a:lnTo>
                    <a:pt x="338949" y="124009"/>
                  </a:lnTo>
                  <a:close/>
                </a:path>
                <a:path w="339090" h="231775">
                  <a:moveTo>
                    <a:pt x="338949" y="0"/>
                  </a:moveTo>
                  <a:lnTo>
                    <a:pt x="107471" y="0"/>
                  </a:lnTo>
                  <a:lnTo>
                    <a:pt x="107471" y="107475"/>
                  </a:lnTo>
                  <a:lnTo>
                    <a:pt x="124005" y="107475"/>
                  </a:lnTo>
                  <a:lnTo>
                    <a:pt x="124005" y="16534"/>
                  </a:lnTo>
                  <a:lnTo>
                    <a:pt x="338949" y="16534"/>
                  </a:lnTo>
                  <a:lnTo>
                    <a:pt x="338949" y="0"/>
                  </a:lnTo>
                  <a:close/>
                </a:path>
                <a:path w="339090" h="231775">
                  <a:moveTo>
                    <a:pt x="231477" y="16534"/>
                  </a:moveTo>
                  <a:lnTo>
                    <a:pt x="214943" y="16534"/>
                  </a:lnTo>
                  <a:lnTo>
                    <a:pt x="214943" y="107475"/>
                  </a:lnTo>
                  <a:lnTo>
                    <a:pt x="231477" y="107475"/>
                  </a:lnTo>
                  <a:lnTo>
                    <a:pt x="231477" y="165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45693" y="6311454"/>
              <a:ext cx="339090" cy="231775"/>
            </a:xfrm>
            <a:custGeom>
              <a:avLst/>
              <a:gdLst/>
              <a:ahLst/>
              <a:cxnLst/>
              <a:rect l="l" t="t" r="r" b="b"/>
              <a:pathLst>
                <a:path w="339090" h="231775">
                  <a:moveTo>
                    <a:pt x="214943" y="0"/>
                  </a:moveTo>
                  <a:lnTo>
                    <a:pt x="107471" y="0"/>
                  </a:lnTo>
                  <a:lnTo>
                    <a:pt x="107471" y="107475"/>
                  </a:lnTo>
                  <a:lnTo>
                    <a:pt x="0" y="107475"/>
                  </a:lnTo>
                  <a:lnTo>
                    <a:pt x="0" y="231485"/>
                  </a:lnTo>
                  <a:lnTo>
                    <a:pt x="338949" y="231485"/>
                  </a:lnTo>
                  <a:lnTo>
                    <a:pt x="338949" y="0"/>
                  </a:lnTo>
                  <a:lnTo>
                    <a:pt x="214943" y="0"/>
                  </a:lnTo>
                  <a:close/>
                </a:path>
              </a:pathLst>
            </a:custGeom>
            <a:ln w="9645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7405" y="6323166"/>
              <a:ext cx="315526" cy="208060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565427" y="3016766"/>
            <a:ext cx="7975600" cy="6798945"/>
            <a:chOff x="565427" y="3016766"/>
            <a:chExt cx="7975600" cy="6798945"/>
          </a:xfrm>
        </p:grpSpPr>
        <p:pic>
          <p:nvPicPr>
            <p:cNvPr id="39" name="object 39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427" y="3016766"/>
              <a:ext cx="7975045" cy="679843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65427" y="3016766"/>
              <a:ext cx="7975600" cy="6798945"/>
            </a:xfrm>
            <a:custGeom>
              <a:avLst/>
              <a:gdLst/>
              <a:ahLst/>
              <a:cxnLst/>
              <a:rect l="l" t="t" r="r" b="b"/>
              <a:pathLst>
                <a:path w="7975600" h="6798945">
                  <a:moveTo>
                    <a:pt x="7975045" y="0"/>
                  </a:moveTo>
                  <a:lnTo>
                    <a:pt x="0" y="0"/>
                  </a:lnTo>
                  <a:lnTo>
                    <a:pt x="0" y="6798431"/>
                  </a:lnTo>
                  <a:lnTo>
                    <a:pt x="7975045" y="6798431"/>
                  </a:lnTo>
                  <a:lnTo>
                    <a:pt x="7975045" y="0"/>
                  </a:lnTo>
                  <a:close/>
                </a:path>
              </a:pathLst>
            </a:custGeom>
            <a:solidFill>
              <a:srgbClr val="4471C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7" y="369508"/>
            <a:ext cx="1960324" cy="495064"/>
          </a:xfrm>
          <a:prstGeom prst="rect">
            <a:avLst/>
          </a:prstGeom>
        </p:spPr>
      </p:pic>
      <p:sp>
        <p:nvSpPr>
          <p:cNvPr id="48" name="object 6">
            <a:extLst>
              <a:ext uri="{FF2B5EF4-FFF2-40B4-BE49-F238E27FC236}">
                <a16:creationId xmlns:a16="http://schemas.microsoft.com/office/drawing/2014/main" id="{323DFF31-331F-FE4E-27B1-4161D1C17AE2}"/>
              </a:ext>
            </a:extLst>
          </p:cNvPr>
          <p:cNvSpPr txBox="1"/>
          <p:nvPr/>
        </p:nvSpPr>
        <p:spPr>
          <a:xfrm>
            <a:off x="10890250" y="2956503"/>
            <a:ext cx="8173084" cy="7149778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lvl="0">
              <a:spcBef>
                <a:spcPts val="1345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tr-TR" sz="2050" b="1" spc="-100" dirty="0" err="1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lang="tr-TR" sz="2050" b="1" spc="-100" dirty="0">
                <a:solidFill>
                  <a:srgbClr val="1D2E90"/>
                </a:solidFill>
                <a:latin typeface="Tahoma"/>
                <a:cs typeface="Tahoma"/>
              </a:rPr>
              <a:t>-House </a:t>
            </a:r>
            <a:r>
              <a:rPr lang="tr-TR" sz="2050" b="1" spc="-100" dirty="0" err="1">
                <a:solidFill>
                  <a:srgbClr val="1D2E90"/>
                </a:solidFill>
                <a:latin typeface="Tahoma"/>
                <a:cs typeface="Tahoma"/>
              </a:rPr>
              <a:t>Acceptance</a:t>
            </a:r>
            <a:r>
              <a:rPr lang="tr-TR" sz="2050" b="1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b="1" spc="-100" dirty="0" err="1">
                <a:solidFill>
                  <a:srgbClr val="1D2E90"/>
                </a:solidFill>
                <a:latin typeface="Tahoma"/>
                <a:cs typeface="Tahoma"/>
              </a:rPr>
              <a:t>Quality</a:t>
            </a:r>
            <a:r>
              <a:rPr lang="tr-TR" sz="2050" b="1" spc="-100" dirty="0">
                <a:solidFill>
                  <a:srgbClr val="1D2E90"/>
                </a:solidFill>
                <a:latin typeface="Tahoma"/>
                <a:cs typeface="Tahoma"/>
              </a:rPr>
              <a:t> Control</a:t>
            </a:r>
          </a:p>
          <a:p>
            <a:pPr marL="12700">
              <a:spcAft>
                <a:spcPts val="800"/>
              </a:spcAft>
            </a:pP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Ensuring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all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materials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products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meet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stringent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requirements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of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quality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management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system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.</a:t>
            </a:r>
          </a:p>
          <a:p>
            <a:pPr marL="12700">
              <a:spcAft>
                <a:spcPts val="800"/>
              </a:spcAft>
            </a:pPr>
            <a:endParaRPr lang="tr-TR" sz="2050" dirty="0">
              <a:solidFill>
                <a:srgbClr val="1D2E90"/>
              </a:solidFill>
              <a:latin typeface="Tahoma"/>
              <a:cs typeface="Tahoma"/>
            </a:endParaRPr>
          </a:p>
          <a:p>
            <a:pPr marL="12700">
              <a:spcAft>
                <a:spcPts val="800"/>
              </a:spcAft>
            </a:pPr>
            <a:endParaRPr lang="tr-TR" sz="2050" dirty="0">
              <a:solidFill>
                <a:srgbClr val="1D2E90"/>
              </a:solidFill>
              <a:latin typeface="Tahoma"/>
              <a:cs typeface="Tahoma"/>
            </a:endParaRPr>
          </a:p>
          <a:p>
            <a:pPr marL="12700">
              <a:spcAft>
                <a:spcPts val="800"/>
              </a:spcAft>
            </a:pPr>
            <a:endParaRPr lang="tr-TR" sz="2050" dirty="0">
              <a:solidFill>
                <a:srgbClr val="1D2E90"/>
              </a:solidFill>
              <a:latin typeface="Tahoma"/>
              <a:cs typeface="Tahoma"/>
            </a:endParaRPr>
          </a:p>
          <a:p>
            <a:pPr>
              <a:lnSpc>
                <a:spcPct val="107000"/>
              </a:lnSpc>
              <a:spcBef>
                <a:spcPts val="1345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tr-TR" sz="2050" b="1" spc="-100" dirty="0" err="1">
                <a:solidFill>
                  <a:srgbClr val="1D2E90"/>
                </a:solidFill>
                <a:latin typeface="Tahoma"/>
                <a:cs typeface="Tahoma"/>
              </a:rPr>
              <a:t>Incoming</a:t>
            </a:r>
            <a:r>
              <a:rPr lang="tr-TR" sz="2050" b="1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b="1" spc="-100" dirty="0" err="1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lang="tr-TR" sz="2050" b="1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b="1" spc="-100" dirty="0" err="1">
                <a:solidFill>
                  <a:srgbClr val="1D2E90"/>
                </a:solidFill>
                <a:latin typeface="Tahoma"/>
                <a:cs typeface="Tahoma"/>
              </a:rPr>
              <a:t>Outgoing</a:t>
            </a:r>
            <a:r>
              <a:rPr lang="tr-TR" sz="2050" b="1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b="1" spc="-100" dirty="0" err="1">
                <a:solidFill>
                  <a:srgbClr val="1D2E90"/>
                </a:solidFill>
                <a:latin typeface="Tahoma"/>
                <a:cs typeface="Tahoma"/>
              </a:rPr>
              <a:t>Inspections</a:t>
            </a:r>
            <a:endParaRPr lang="tr-TR" sz="2050" b="1" spc="-100" dirty="0">
              <a:solidFill>
                <a:srgbClr val="1D2E90"/>
              </a:solidFill>
              <a:latin typeface="Tahoma"/>
              <a:cs typeface="Tahoma"/>
            </a:endParaRPr>
          </a:p>
          <a:p>
            <a:pPr marL="12700">
              <a:lnSpc>
                <a:spcPct val="107000"/>
              </a:lnSpc>
              <a:spcAft>
                <a:spcPts val="800"/>
              </a:spcAft>
            </a:pP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Every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item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is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thoroughly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controlled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before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entering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leaving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factory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7000"/>
              </a:lnSpc>
              <a:spcAft>
                <a:spcPts val="800"/>
              </a:spcAft>
            </a:pPr>
            <a:endParaRPr lang="tr-TR" sz="2050" dirty="0">
              <a:solidFill>
                <a:srgbClr val="1D2E90"/>
              </a:solidFill>
              <a:latin typeface="Tahoma"/>
              <a:cs typeface="Tahoma"/>
            </a:endParaRPr>
          </a:p>
          <a:p>
            <a:pPr marL="12700">
              <a:lnSpc>
                <a:spcPct val="107000"/>
              </a:lnSpc>
              <a:spcAft>
                <a:spcPts val="800"/>
              </a:spcAft>
            </a:pPr>
            <a:endParaRPr lang="tr-TR" sz="2050" dirty="0">
              <a:solidFill>
                <a:srgbClr val="1D2E90"/>
              </a:solidFill>
              <a:latin typeface="Tahoma"/>
              <a:cs typeface="Tahoma"/>
            </a:endParaRPr>
          </a:p>
          <a:p>
            <a:pPr marL="12700">
              <a:lnSpc>
                <a:spcPct val="107000"/>
              </a:lnSpc>
              <a:spcAft>
                <a:spcPts val="800"/>
              </a:spcAft>
            </a:pPr>
            <a:endParaRPr lang="tr-TR" sz="2050" dirty="0">
              <a:solidFill>
                <a:srgbClr val="1D2E90"/>
              </a:solidFill>
              <a:latin typeface="Tahoma"/>
              <a:cs typeface="Tahoma"/>
            </a:endParaRPr>
          </a:p>
          <a:p>
            <a:pPr lvl="0">
              <a:lnSpc>
                <a:spcPct val="107000"/>
              </a:lnSpc>
              <a:spcBef>
                <a:spcPts val="1345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tr-TR" sz="2050" b="1" spc="-100" dirty="0" err="1">
                <a:solidFill>
                  <a:srgbClr val="1D2E90"/>
                </a:solidFill>
                <a:latin typeface="Tahoma"/>
                <a:cs typeface="Tahoma"/>
              </a:rPr>
              <a:t>Process</a:t>
            </a:r>
            <a:r>
              <a:rPr lang="tr-TR" sz="2050" b="1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b="1" spc="-100" dirty="0" err="1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lang="tr-TR" sz="2050" b="1" spc="-100" dirty="0">
                <a:solidFill>
                  <a:srgbClr val="1D2E90"/>
                </a:solidFill>
                <a:latin typeface="Tahoma"/>
                <a:cs typeface="Tahoma"/>
              </a:rPr>
              <a:t> Product </a:t>
            </a:r>
            <a:r>
              <a:rPr lang="tr-TR" sz="2050" b="1" spc="-100" dirty="0" err="1">
                <a:solidFill>
                  <a:srgbClr val="1D2E90"/>
                </a:solidFill>
                <a:latin typeface="Tahoma"/>
                <a:cs typeface="Tahoma"/>
              </a:rPr>
              <a:t>MonItorIng</a:t>
            </a:r>
            <a:endParaRPr lang="tr-TR" sz="2050" b="1" spc="-100" dirty="0">
              <a:solidFill>
                <a:srgbClr val="1D2E90"/>
              </a:solidFill>
              <a:latin typeface="Tahoma"/>
              <a:cs typeface="Tahoma"/>
            </a:endParaRPr>
          </a:p>
          <a:p>
            <a:pPr marL="12700">
              <a:lnSpc>
                <a:spcPct val="107000"/>
              </a:lnSpc>
              <a:spcAft>
                <a:spcPts val="800"/>
              </a:spcAft>
            </a:pP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Rigorous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controls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are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applied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at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every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stage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,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including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injection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,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extrusion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,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assembly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of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circuits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semi-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finished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lang="tr-TR" sz="2050" dirty="0" err="1">
                <a:solidFill>
                  <a:srgbClr val="1D2E90"/>
                </a:solidFill>
                <a:latin typeface="Tahoma"/>
                <a:cs typeface="Tahoma"/>
              </a:rPr>
              <a:t>products</a:t>
            </a:r>
            <a:r>
              <a:rPr lang="tr-TR" sz="2050" dirty="0">
                <a:solidFill>
                  <a:srgbClr val="1D2E90"/>
                </a:solidFill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endParaRPr sz="20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099" cy="113085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20104100" cy="11285220"/>
          </a:xfrm>
          <a:custGeom>
            <a:avLst/>
            <a:gdLst/>
            <a:ahLst/>
            <a:cxnLst/>
            <a:rect l="l" t="t" r="r" b="b"/>
            <a:pathLst>
              <a:path w="20104100" h="11285220">
                <a:moveTo>
                  <a:pt x="0" y="11284650"/>
                </a:moveTo>
                <a:lnTo>
                  <a:pt x="20104100" y="11284650"/>
                </a:lnTo>
                <a:lnTo>
                  <a:pt x="20104099" y="0"/>
                </a:lnTo>
                <a:lnTo>
                  <a:pt x="0" y="0"/>
                </a:lnTo>
                <a:lnTo>
                  <a:pt x="0" y="11284650"/>
                </a:lnTo>
                <a:close/>
              </a:path>
            </a:pathLst>
          </a:custGeom>
          <a:solidFill>
            <a:srgbClr val="128DF6">
              <a:alpha val="5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91967" y="4086173"/>
            <a:ext cx="11049635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0" dirty="0">
                <a:solidFill>
                  <a:srgbClr val="FFFFFF"/>
                </a:solidFill>
                <a:latin typeface="Tahoma"/>
                <a:cs typeface="Tahoma"/>
              </a:rPr>
              <a:t>Thank</a:t>
            </a:r>
            <a:r>
              <a:rPr sz="5900" b="0" spc="-2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900" b="0" spc="120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5900" b="0" spc="-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900" b="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5900" b="0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900" b="0" spc="8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5900" b="0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900" b="0" spc="145" dirty="0" err="1">
                <a:solidFill>
                  <a:srgbClr val="FFFFFF"/>
                </a:solidFill>
                <a:latin typeface="Tahoma"/>
                <a:cs typeface="Tahoma"/>
              </a:rPr>
              <a:t>collaborat</a:t>
            </a:r>
            <a:r>
              <a:rPr lang="tr-TR" sz="5900" b="0" spc="14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5900" b="0" spc="145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endParaRPr sz="59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0"/>
              </a:lnSpc>
            </a:pPr>
            <a:r>
              <a:rPr dirty="0"/>
              <a:t>Company</a:t>
            </a:r>
            <a:r>
              <a:rPr spc="25" dirty="0"/>
              <a:t> </a:t>
            </a:r>
            <a:r>
              <a:rPr spc="-10" dirty="0"/>
              <a:t>Profile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934" y="6851728"/>
            <a:ext cx="251301" cy="2513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5705"/>
            <a:ext cx="5051425" cy="6761480"/>
          </a:xfrm>
          <a:custGeom>
            <a:avLst/>
            <a:gdLst/>
            <a:ahLst/>
            <a:cxnLst/>
            <a:rect l="l" t="t" r="r" b="b"/>
            <a:pathLst>
              <a:path w="5051425" h="6761480">
                <a:moveTo>
                  <a:pt x="5051155" y="0"/>
                </a:moveTo>
                <a:lnTo>
                  <a:pt x="0" y="0"/>
                </a:lnTo>
                <a:lnTo>
                  <a:pt x="0" y="6760945"/>
                </a:lnTo>
                <a:lnTo>
                  <a:pt x="5051155" y="6760945"/>
                </a:lnTo>
                <a:lnTo>
                  <a:pt x="5051155" y="0"/>
                </a:lnTo>
                <a:close/>
              </a:path>
            </a:pathLst>
          </a:custGeom>
          <a:solidFill>
            <a:srgbClr val="EFF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6778" y="1651746"/>
            <a:ext cx="17090548" cy="1368683"/>
          </a:xfrm>
          <a:prstGeom prst="rect">
            <a:avLst/>
          </a:prstGeom>
        </p:spPr>
        <p:txBody>
          <a:bodyPr vert="horz" wrap="square" lIns="0" tIns="623926" rIns="0" bIns="0" rtlCol="0">
            <a:spAutoFit/>
          </a:bodyPr>
          <a:lstStyle/>
          <a:p>
            <a:pPr marL="1174750" algn="l">
              <a:lnSpc>
                <a:spcPct val="100000"/>
              </a:lnSpc>
              <a:spcBef>
                <a:spcPts val="130"/>
              </a:spcBef>
            </a:pPr>
            <a:r>
              <a:rPr sz="4800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48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0" spc="80" dirty="0">
                <a:latin typeface="Arial" panose="020B0604020202020204" pitchFamily="34" charset="0"/>
                <a:cs typeface="Arial" panose="020B0604020202020204" pitchFamily="34" charset="0"/>
              </a:rPr>
              <a:t>DISPOSET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0"/>
              </a:lnSpc>
            </a:pPr>
            <a:r>
              <a:rPr dirty="0"/>
              <a:t>Company</a:t>
            </a:r>
            <a:r>
              <a:rPr spc="25" dirty="0"/>
              <a:t> </a:t>
            </a:r>
            <a:r>
              <a:rPr spc="-10" dirty="0"/>
              <a:t>Profile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0595" y="3576199"/>
            <a:ext cx="7947659" cy="12801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ct val="147400"/>
              </a:lnSpc>
              <a:spcBef>
                <a:spcPts val="370"/>
              </a:spcBef>
              <a:tabLst>
                <a:tab pos="768985" algn="l"/>
                <a:tab pos="2044700" algn="l"/>
                <a:tab pos="2622550" algn="l"/>
                <a:tab pos="4439285" algn="l"/>
                <a:tab pos="5875655" algn="l"/>
                <a:tab pos="6521450" algn="l"/>
              </a:tabLst>
            </a:pP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Founded</a:t>
            </a:r>
            <a:r>
              <a:rPr sz="2450" b="1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450" b="1" spc="-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450" b="1" spc="-20" dirty="0">
                <a:solidFill>
                  <a:srgbClr val="1D2E90"/>
                </a:solidFill>
                <a:latin typeface="Tahoma"/>
                <a:cs typeface="Tahoma"/>
              </a:rPr>
              <a:t>2003,</a:t>
            </a:r>
            <a:r>
              <a:rPr sz="2450" b="1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850" b="1" spc="-65" dirty="0">
                <a:solidFill>
                  <a:srgbClr val="1D2E90"/>
                </a:solidFill>
                <a:latin typeface="Tahoma"/>
                <a:cs typeface="Tahoma"/>
              </a:rPr>
              <a:t>DISPOSET</a:t>
            </a:r>
            <a:r>
              <a:rPr sz="2850" b="1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450" b="1" spc="-65" dirty="0">
                <a:solidFill>
                  <a:srgbClr val="1D2E90"/>
                </a:solidFill>
                <a:latin typeface="Tahoma"/>
                <a:cs typeface="Tahoma"/>
              </a:rPr>
              <a:t>focuses</a:t>
            </a:r>
            <a:r>
              <a:rPr sz="2450" b="1" spc="-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on</a:t>
            </a:r>
            <a:r>
              <a:rPr sz="2450" b="1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450" b="1" spc="-60" dirty="0">
                <a:solidFill>
                  <a:srgbClr val="1D2E90"/>
                </a:solidFill>
                <a:latin typeface="Tahoma"/>
                <a:cs typeface="Tahoma"/>
              </a:rPr>
              <a:t>enhancing </a:t>
            </a:r>
            <a:r>
              <a:rPr sz="2450" b="1" spc="-25" dirty="0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10" dirty="0">
                <a:solidFill>
                  <a:srgbClr val="1D2E90"/>
                </a:solidFill>
                <a:latin typeface="Tahoma"/>
                <a:cs typeface="Tahoma"/>
              </a:rPr>
              <a:t>quality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25" dirty="0">
                <a:solidFill>
                  <a:srgbClr val="1D2E90"/>
                </a:solidFill>
                <a:latin typeface="Tahoma"/>
                <a:cs typeface="Tahoma"/>
              </a:rPr>
              <a:t>of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10" dirty="0">
                <a:solidFill>
                  <a:srgbClr val="1D2E90"/>
                </a:solidFill>
                <a:latin typeface="Tahoma"/>
                <a:cs typeface="Tahoma"/>
              </a:rPr>
              <a:t>healthcare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10" dirty="0">
                <a:solidFill>
                  <a:srgbClr val="1D2E90"/>
                </a:solidFill>
                <a:latin typeface="Tahoma"/>
                <a:cs typeface="Tahoma"/>
              </a:rPr>
              <a:t>services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25" dirty="0">
                <a:solidFill>
                  <a:srgbClr val="1D2E90"/>
                </a:solidFill>
                <a:latin typeface="Tahoma"/>
                <a:cs typeface="Tahoma"/>
              </a:rPr>
              <a:t>by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70" dirty="0">
                <a:solidFill>
                  <a:srgbClr val="1D2E90"/>
                </a:solidFill>
                <a:latin typeface="Tahoma"/>
                <a:cs typeface="Tahoma"/>
              </a:rPr>
              <a:t>providing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0595" y="4831131"/>
            <a:ext cx="368300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400"/>
              </a:lnSpc>
              <a:spcBef>
                <a:spcPts val="95"/>
              </a:spcBef>
              <a:tabLst>
                <a:tab pos="1672589" algn="l"/>
                <a:tab pos="2969260" algn="l"/>
              </a:tabLst>
            </a:pPr>
            <a:r>
              <a:rPr sz="2450" b="1" spc="-10" dirty="0">
                <a:solidFill>
                  <a:srgbClr val="1D2E90"/>
                </a:solidFill>
                <a:latin typeface="Tahoma"/>
                <a:cs typeface="Tahoma"/>
              </a:rPr>
              <a:t>advanced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60" dirty="0">
                <a:solidFill>
                  <a:srgbClr val="1D2E90"/>
                </a:solidFill>
                <a:latin typeface="Tahoma"/>
                <a:cs typeface="Tahoma"/>
              </a:rPr>
              <a:t>technological </a:t>
            </a:r>
            <a:r>
              <a:rPr sz="2450" b="1" spc="-10" dirty="0">
                <a:solidFill>
                  <a:srgbClr val="1D2E90"/>
                </a:solidFill>
                <a:latin typeface="Tahoma"/>
                <a:cs typeface="Tahoma"/>
              </a:rPr>
              <a:t>cardiopulmonary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114" dirty="0">
                <a:solidFill>
                  <a:srgbClr val="1D2E90"/>
                </a:solidFill>
                <a:latin typeface="Tahoma"/>
                <a:cs typeface="Tahoma"/>
              </a:rPr>
              <a:t>care,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4666" y="4831131"/>
            <a:ext cx="408241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2575" marR="5080" indent="-270510">
              <a:lnSpc>
                <a:spcPct val="151400"/>
              </a:lnSpc>
              <a:spcBef>
                <a:spcPts val="95"/>
              </a:spcBef>
              <a:tabLst>
                <a:tab pos="1535430" algn="l"/>
                <a:tab pos="1589405" algn="l"/>
                <a:tab pos="2041525" algn="l"/>
                <a:tab pos="2750185" algn="l"/>
                <a:tab pos="3368675" algn="l"/>
                <a:tab pos="3776979" algn="l"/>
              </a:tabLst>
            </a:pPr>
            <a:r>
              <a:rPr sz="2450" b="1" spc="-10" dirty="0">
                <a:solidFill>
                  <a:srgbClr val="1D2E90"/>
                </a:solidFill>
                <a:latin typeface="Tahoma"/>
                <a:cs typeface="Tahoma"/>
              </a:rPr>
              <a:t>products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25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25" dirty="0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10" dirty="0">
                <a:solidFill>
                  <a:srgbClr val="1D2E90"/>
                </a:solidFill>
                <a:latin typeface="Tahoma"/>
                <a:cs typeface="Tahoma"/>
              </a:rPr>
              <a:t>fields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100" dirty="0">
                <a:solidFill>
                  <a:srgbClr val="1D2E90"/>
                </a:solidFill>
                <a:latin typeface="Tahoma"/>
                <a:cs typeface="Tahoma"/>
              </a:rPr>
              <a:t>of </a:t>
            </a:r>
            <a:r>
              <a:rPr sz="2450" b="1" spc="-10" dirty="0">
                <a:solidFill>
                  <a:srgbClr val="1D2E90"/>
                </a:solidFill>
                <a:latin typeface="Tahoma"/>
                <a:cs typeface="Tahoma"/>
              </a:rPr>
              <a:t>ECLS,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	</a:t>
            </a:r>
            <a:r>
              <a:rPr sz="2450" b="1" spc="-10" dirty="0">
                <a:solidFill>
                  <a:srgbClr val="1D2E90"/>
                </a:solidFill>
                <a:latin typeface="Tahoma"/>
                <a:cs typeface="Tahoma"/>
              </a:rPr>
              <a:t>intensive</a:t>
            </a:r>
            <a:r>
              <a:rPr sz="2450" b="1" dirty="0">
                <a:solidFill>
                  <a:srgbClr val="1D2E90"/>
                </a:solidFill>
                <a:latin typeface="Tahoma"/>
                <a:cs typeface="Tahoma"/>
              </a:rPr>
              <a:t>	</a:t>
            </a:r>
            <a:r>
              <a:rPr sz="2450" b="1" spc="-114" dirty="0">
                <a:solidFill>
                  <a:srgbClr val="1D2E90"/>
                </a:solidFill>
                <a:latin typeface="Tahoma"/>
                <a:cs typeface="Tahoma"/>
              </a:rPr>
              <a:t>care,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0595" y="6150463"/>
            <a:ext cx="7946390" cy="37134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2450" b="1" spc="-100" dirty="0">
                <a:solidFill>
                  <a:srgbClr val="1D2E90"/>
                </a:solidFill>
                <a:latin typeface="Tahoma"/>
                <a:cs typeface="Tahoma"/>
              </a:rPr>
              <a:t>emergency</a:t>
            </a:r>
            <a:r>
              <a:rPr sz="2450" b="1" spc="-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450" b="1" spc="-114" dirty="0">
                <a:solidFill>
                  <a:srgbClr val="1D2E90"/>
                </a:solidFill>
                <a:latin typeface="Tahoma"/>
                <a:cs typeface="Tahoma"/>
              </a:rPr>
              <a:t>services,</a:t>
            </a:r>
            <a:r>
              <a:rPr sz="2450" b="1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450" b="1" spc="-7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450" b="1" spc="-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450" b="1" spc="-125" dirty="0">
                <a:solidFill>
                  <a:srgbClr val="1D2E90"/>
                </a:solidFill>
                <a:latin typeface="Tahoma"/>
                <a:cs typeface="Tahoma"/>
              </a:rPr>
              <a:t>respiratory</a:t>
            </a:r>
            <a:r>
              <a:rPr sz="2450" b="1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450" b="1" spc="-10" dirty="0">
                <a:solidFill>
                  <a:srgbClr val="1D2E90"/>
                </a:solidFill>
                <a:latin typeface="Tahoma"/>
                <a:cs typeface="Tahoma"/>
              </a:rPr>
              <a:t>care.</a:t>
            </a:r>
            <a:endParaRPr sz="2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2450">
              <a:latin typeface="Tahoma"/>
              <a:cs typeface="Tahoma"/>
            </a:endParaRPr>
          </a:p>
          <a:p>
            <a:pPr marL="12700" marR="6350" algn="just">
              <a:lnSpc>
                <a:spcPct val="150800"/>
              </a:lnSpc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Industry</a:t>
            </a:r>
            <a:r>
              <a:rPr sz="2050" spc="1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requirements</a:t>
            </a:r>
            <a:r>
              <a:rPr sz="2050" spc="1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are</a:t>
            </a:r>
            <a:r>
              <a:rPr sz="2050" spc="1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met</a:t>
            </a:r>
            <a:r>
              <a:rPr sz="2050" spc="1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through</a:t>
            </a:r>
            <a:r>
              <a:rPr sz="2050" spc="1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</a:t>
            </a:r>
            <a:r>
              <a:rPr sz="2050" spc="1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continuous</a:t>
            </a:r>
            <a:r>
              <a:rPr sz="2050" spc="1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45" dirty="0">
                <a:solidFill>
                  <a:srgbClr val="1D2E90"/>
                </a:solidFill>
                <a:latin typeface="Tahoma"/>
                <a:cs typeface="Tahoma"/>
              </a:rPr>
              <a:t>commitment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high</a:t>
            </a:r>
            <a:r>
              <a:rPr sz="2050" spc="-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standards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its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products.</a:t>
            </a: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2050">
              <a:latin typeface="Tahoma"/>
              <a:cs typeface="Tahoma"/>
            </a:endParaRPr>
          </a:p>
          <a:p>
            <a:pPr marL="12700" marR="5080" algn="just">
              <a:lnSpc>
                <a:spcPct val="150900"/>
              </a:lnSpc>
            </a:pP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Based</a:t>
            </a:r>
            <a:r>
              <a:rPr sz="2050" spc="3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050" spc="3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Ankara,</a:t>
            </a:r>
            <a:r>
              <a:rPr sz="2050" spc="3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Disposet</a:t>
            </a:r>
            <a:r>
              <a:rPr sz="2050" spc="3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serves</a:t>
            </a:r>
            <a:r>
              <a:rPr sz="2050" spc="3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</a:t>
            </a:r>
            <a:r>
              <a:rPr sz="2050" spc="3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80" dirty="0">
                <a:solidFill>
                  <a:srgbClr val="1D2E90"/>
                </a:solidFill>
                <a:latin typeface="Tahoma"/>
                <a:cs typeface="Tahoma"/>
              </a:rPr>
              <a:t>broad</a:t>
            </a:r>
            <a:r>
              <a:rPr sz="2050" spc="3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customer</a:t>
            </a:r>
            <a:r>
              <a:rPr sz="2050" spc="3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base</a:t>
            </a:r>
            <a:r>
              <a:rPr sz="2050" spc="3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across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Turkey,</a:t>
            </a:r>
            <a:r>
              <a:rPr sz="2050" spc="38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prioritizing</a:t>
            </a:r>
            <a:r>
              <a:rPr sz="2050" spc="39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customer</a:t>
            </a:r>
            <a:r>
              <a:rPr sz="2050" spc="38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satisfaction</a:t>
            </a:r>
            <a:r>
              <a:rPr sz="2050" spc="40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through</a:t>
            </a:r>
            <a:r>
              <a:rPr sz="2050" spc="39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dedicated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technical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 support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services.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824905" y="0"/>
            <a:ext cx="8626475" cy="10455910"/>
            <a:chOff x="10824905" y="0"/>
            <a:chExt cx="8626475" cy="10455910"/>
          </a:xfrm>
        </p:grpSpPr>
        <p:sp>
          <p:nvSpPr>
            <p:cNvPr id="9" name="object 9"/>
            <p:cNvSpPr/>
            <p:nvPr/>
          </p:nvSpPr>
          <p:spPr>
            <a:xfrm>
              <a:off x="15420263" y="8438549"/>
              <a:ext cx="4030979" cy="2017395"/>
            </a:xfrm>
            <a:custGeom>
              <a:avLst/>
              <a:gdLst/>
              <a:ahLst/>
              <a:cxnLst/>
              <a:rect l="l" t="t" r="r" b="b"/>
              <a:pathLst>
                <a:path w="4030980" h="2017395">
                  <a:moveTo>
                    <a:pt x="4030662" y="0"/>
                  </a:moveTo>
                  <a:lnTo>
                    <a:pt x="0" y="0"/>
                  </a:lnTo>
                  <a:lnTo>
                    <a:pt x="0" y="2017320"/>
                  </a:lnTo>
                  <a:lnTo>
                    <a:pt x="4030662" y="2017320"/>
                  </a:lnTo>
                  <a:lnTo>
                    <a:pt x="4030662" y="0"/>
                  </a:lnTo>
                  <a:close/>
                </a:path>
              </a:pathLst>
            </a:custGeom>
            <a:solidFill>
              <a:srgbClr val="E7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4905" y="0"/>
              <a:ext cx="8626020" cy="86935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824905" y="0"/>
              <a:ext cx="8626475" cy="8693785"/>
            </a:xfrm>
            <a:custGeom>
              <a:avLst/>
              <a:gdLst/>
              <a:ahLst/>
              <a:cxnLst/>
              <a:rect l="l" t="t" r="r" b="b"/>
              <a:pathLst>
                <a:path w="8626475" h="8693785">
                  <a:moveTo>
                    <a:pt x="8626020" y="0"/>
                  </a:moveTo>
                  <a:lnTo>
                    <a:pt x="0" y="0"/>
                  </a:lnTo>
                  <a:lnTo>
                    <a:pt x="0" y="8693557"/>
                  </a:lnTo>
                  <a:lnTo>
                    <a:pt x="8626020" y="8693557"/>
                  </a:lnTo>
                  <a:lnTo>
                    <a:pt x="8626020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65" y="294964"/>
            <a:ext cx="1960324" cy="4950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95663"/>
            <a:ext cx="5051425" cy="6960234"/>
            <a:chOff x="0" y="3495663"/>
            <a:chExt cx="5051425" cy="6960234"/>
          </a:xfrm>
        </p:grpSpPr>
        <p:sp>
          <p:nvSpPr>
            <p:cNvPr id="3" name="object 3"/>
            <p:cNvSpPr/>
            <p:nvPr/>
          </p:nvSpPr>
          <p:spPr>
            <a:xfrm>
              <a:off x="0" y="3495663"/>
              <a:ext cx="5051425" cy="6960234"/>
            </a:xfrm>
            <a:custGeom>
              <a:avLst/>
              <a:gdLst/>
              <a:ahLst/>
              <a:cxnLst/>
              <a:rect l="l" t="t" r="r" b="b"/>
              <a:pathLst>
                <a:path w="5051425" h="6960234">
                  <a:moveTo>
                    <a:pt x="5051155" y="0"/>
                  </a:moveTo>
                  <a:lnTo>
                    <a:pt x="0" y="0"/>
                  </a:lnTo>
                  <a:lnTo>
                    <a:pt x="0" y="6960206"/>
                  </a:lnTo>
                  <a:lnTo>
                    <a:pt x="5051155" y="6960206"/>
                  </a:lnTo>
                  <a:lnTo>
                    <a:pt x="5051155" y="0"/>
                  </a:lnTo>
                  <a:close/>
                </a:path>
              </a:pathLst>
            </a:custGeom>
            <a:solidFill>
              <a:srgbClr val="EFF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1682" y="3854751"/>
              <a:ext cx="1033780" cy="1033780"/>
            </a:xfrm>
            <a:custGeom>
              <a:avLst/>
              <a:gdLst/>
              <a:ahLst/>
              <a:cxnLst/>
              <a:rect l="l" t="t" r="r" b="b"/>
              <a:pathLst>
                <a:path w="1033780" h="1033779">
                  <a:moveTo>
                    <a:pt x="516528" y="0"/>
                  </a:moveTo>
                  <a:lnTo>
                    <a:pt x="469520" y="2111"/>
                  </a:lnTo>
                  <a:lnTo>
                    <a:pt x="423693" y="8323"/>
                  </a:lnTo>
                  <a:lnTo>
                    <a:pt x="379230" y="18454"/>
                  </a:lnTo>
                  <a:lnTo>
                    <a:pt x="336312" y="32321"/>
                  </a:lnTo>
                  <a:lnTo>
                    <a:pt x="295124" y="49742"/>
                  </a:lnTo>
                  <a:lnTo>
                    <a:pt x="255846" y="70534"/>
                  </a:lnTo>
                  <a:lnTo>
                    <a:pt x="218662" y="94516"/>
                  </a:lnTo>
                  <a:lnTo>
                    <a:pt x="183753" y="121504"/>
                  </a:lnTo>
                  <a:lnTo>
                    <a:pt x="151304" y="151317"/>
                  </a:lnTo>
                  <a:lnTo>
                    <a:pt x="121495" y="183771"/>
                  </a:lnTo>
                  <a:lnTo>
                    <a:pt x="94510" y="218686"/>
                  </a:lnTo>
                  <a:lnTo>
                    <a:pt x="70531" y="255877"/>
                  </a:lnTo>
                  <a:lnTo>
                    <a:pt x="49740" y="295163"/>
                  </a:lnTo>
                  <a:lnTo>
                    <a:pt x="32320" y="336362"/>
                  </a:lnTo>
                  <a:lnTo>
                    <a:pt x="18453" y="379290"/>
                  </a:lnTo>
                  <a:lnTo>
                    <a:pt x="8323" y="423767"/>
                  </a:lnTo>
                  <a:lnTo>
                    <a:pt x="2111" y="469608"/>
                  </a:lnTo>
                  <a:lnTo>
                    <a:pt x="0" y="516633"/>
                  </a:lnTo>
                  <a:lnTo>
                    <a:pt x="2111" y="563641"/>
                  </a:lnTo>
                  <a:lnTo>
                    <a:pt x="8323" y="609468"/>
                  </a:lnTo>
                  <a:lnTo>
                    <a:pt x="18453" y="653931"/>
                  </a:lnTo>
                  <a:lnTo>
                    <a:pt x="32320" y="696849"/>
                  </a:lnTo>
                  <a:lnTo>
                    <a:pt x="49740" y="738038"/>
                  </a:lnTo>
                  <a:lnTo>
                    <a:pt x="70531" y="777315"/>
                  </a:lnTo>
                  <a:lnTo>
                    <a:pt x="94510" y="814500"/>
                  </a:lnTo>
                  <a:lnTo>
                    <a:pt x="121495" y="849408"/>
                  </a:lnTo>
                  <a:lnTo>
                    <a:pt x="151304" y="881857"/>
                  </a:lnTo>
                  <a:lnTo>
                    <a:pt x="183753" y="911666"/>
                  </a:lnTo>
                  <a:lnTo>
                    <a:pt x="218662" y="938651"/>
                  </a:lnTo>
                  <a:lnTo>
                    <a:pt x="255846" y="962631"/>
                  </a:lnTo>
                  <a:lnTo>
                    <a:pt x="295124" y="983421"/>
                  </a:lnTo>
                  <a:lnTo>
                    <a:pt x="336312" y="1000841"/>
                  </a:lnTo>
                  <a:lnTo>
                    <a:pt x="379230" y="1014708"/>
                  </a:lnTo>
                  <a:lnTo>
                    <a:pt x="423693" y="1024838"/>
                  </a:lnTo>
                  <a:lnTo>
                    <a:pt x="469520" y="1031050"/>
                  </a:lnTo>
                  <a:lnTo>
                    <a:pt x="516528" y="1033162"/>
                  </a:lnTo>
                  <a:lnTo>
                    <a:pt x="563553" y="1031050"/>
                  </a:lnTo>
                  <a:lnTo>
                    <a:pt x="609395" y="1024838"/>
                  </a:lnTo>
                  <a:lnTo>
                    <a:pt x="653871" y="1014708"/>
                  </a:lnTo>
                  <a:lnTo>
                    <a:pt x="696800" y="1000841"/>
                  </a:lnTo>
                  <a:lnTo>
                    <a:pt x="737998" y="983421"/>
                  </a:lnTo>
                  <a:lnTo>
                    <a:pt x="777284" y="962631"/>
                  </a:lnTo>
                  <a:lnTo>
                    <a:pt x="814476" y="938651"/>
                  </a:lnTo>
                  <a:lnTo>
                    <a:pt x="849390" y="911666"/>
                  </a:lnTo>
                  <a:lnTo>
                    <a:pt x="881844" y="881857"/>
                  </a:lnTo>
                  <a:lnTo>
                    <a:pt x="911657" y="849408"/>
                  </a:lnTo>
                  <a:lnTo>
                    <a:pt x="938645" y="814500"/>
                  </a:lnTo>
                  <a:lnTo>
                    <a:pt x="962627" y="777315"/>
                  </a:lnTo>
                  <a:lnTo>
                    <a:pt x="983419" y="738038"/>
                  </a:lnTo>
                  <a:lnTo>
                    <a:pt x="1000840" y="696849"/>
                  </a:lnTo>
                  <a:lnTo>
                    <a:pt x="1014707" y="653931"/>
                  </a:lnTo>
                  <a:lnTo>
                    <a:pt x="1024838" y="609468"/>
                  </a:lnTo>
                  <a:lnTo>
                    <a:pt x="1031050" y="563641"/>
                  </a:lnTo>
                  <a:lnTo>
                    <a:pt x="1033162" y="516633"/>
                  </a:lnTo>
                  <a:lnTo>
                    <a:pt x="1031050" y="469608"/>
                  </a:lnTo>
                  <a:lnTo>
                    <a:pt x="1024838" y="423767"/>
                  </a:lnTo>
                  <a:lnTo>
                    <a:pt x="1014707" y="379290"/>
                  </a:lnTo>
                  <a:lnTo>
                    <a:pt x="1000840" y="336362"/>
                  </a:lnTo>
                  <a:lnTo>
                    <a:pt x="983419" y="295163"/>
                  </a:lnTo>
                  <a:lnTo>
                    <a:pt x="962627" y="255877"/>
                  </a:lnTo>
                  <a:lnTo>
                    <a:pt x="938645" y="218686"/>
                  </a:lnTo>
                  <a:lnTo>
                    <a:pt x="911657" y="183771"/>
                  </a:lnTo>
                  <a:lnTo>
                    <a:pt x="881844" y="151317"/>
                  </a:lnTo>
                  <a:lnTo>
                    <a:pt x="849390" y="121504"/>
                  </a:lnTo>
                  <a:lnTo>
                    <a:pt x="814476" y="94516"/>
                  </a:lnTo>
                  <a:lnTo>
                    <a:pt x="777284" y="70534"/>
                  </a:lnTo>
                  <a:lnTo>
                    <a:pt x="737998" y="49742"/>
                  </a:lnTo>
                  <a:lnTo>
                    <a:pt x="696800" y="32321"/>
                  </a:lnTo>
                  <a:lnTo>
                    <a:pt x="653871" y="18454"/>
                  </a:lnTo>
                  <a:lnTo>
                    <a:pt x="609395" y="8323"/>
                  </a:lnTo>
                  <a:lnTo>
                    <a:pt x="563553" y="2111"/>
                  </a:lnTo>
                  <a:lnTo>
                    <a:pt x="516528" y="0"/>
                  </a:lnTo>
                  <a:close/>
                </a:path>
              </a:pathLst>
            </a:custGeom>
            <a:solidFill>
              <a:srgbClr val="128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6648" y="4130785"/>
              <a:ext cx="488236" cy="4882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1682" y="6911622"/>
              <a:ext cx="1033780" cy="1033144"/>
            </a:xfrm>
            <a:custGeom>
              <a:avLst/>
              <a:gdLst/>
              <a:ahLst/>
              <a:cxnLst/>
              <a:rect l="l" t="t" r="r" b="b"/>
              <a:pathLst>
                <a:path w="1033780" h="1033145">
                  <a:moveTo>
                    <a:pt x="516528" y="0"/>
                  </a:moveTo>
                  <a:lnTo>
                    <a:pt x="469520" y="2110"/>
                  </a:lnTo>
                  <a:lnTo>
                    <a:pt x="423693" y="8319"/>
                  </a:lnTo>
                  <a:lnTo>
                    <a:pt x="379230" y="18446"/>
                  </a:lnTo>
                  <a:lnTo>
                    <a:pt x="336312" y="32308"/>
                  </a:lnTo>
                  <a:lnTo>
                    <a:pt x="295124" y="49722"/>
                  </a:lnTo>
                  <a:lnTo>
                    <a:pt x="255846" y="70507"/>
                  </a:lnTo>
                  <a:lnTo>
                    <a:pt x="218662" y="94481"/>
                  </a:lnTo>
                  <a:lnTo>
                    <a:pt x="183753" y="121461"/>
                  </a:lnTo>
                  <a:lnTo>
                    <a:pt x="151304" y="151265"/>
                  </a:lnTo>
                  <a:lnTo>
                    <a:pt x="121495" y="183710"/>
                  </a:lnTo>
                  <a:lnTo>
                    <a:pt x="94510" y="218616"/>
                  </a:lnTo>
                  <a:lnTo>
                    <a:pt x="70531" y="255799"/>
                  </a:lnTo>
                  <a:lnTo>
                    <a:pt x="49740" y="295078"/>
                  </a:lnTo>
                  <a:lnTo>
                    <a:pt x="32320" y="336270"/>
                  </a:lnTo>
                  <a:lnTo>
                    <a:pt x="18453" y="379193"/>
                  </a:lnTo>
                  <a:lnTo>
                    <a:pt x="8323" y="423666"/>
                  </a:lnTo>
                  <a:lnTo>
                    <a:pt x="2111" y="469505"/>
                  </a:lnTo>
                  <a:lnTo>
                    <a:pt x="0" y="516528"/>
                  </a:lnTo>
                  <a:lnTo>
                    <a:pt x="2111" y="563536"/>
                  </a:lnTo>
                  <a:lnTo>
                    <a:pt x="8323" y="609363"/>
                  </a:lnTo>
                  <a:lnTo>
                    <a:pt x="18453" y="653827"/>
                  </a:lnTo>
                  <a:lnTo>
                    <a:pt x="32320" y="696744"/>
                  </a:lnTo>
                  <a:lnTo>
                    <a:pt x="49740" y="737933"/>
                  </a:lnTo>
                  <a:lnTo>
                    <a:pt x="70531" y="777211"/>
                  </a:lnTo>
                  <a:lnTo>
                    <a:pt x="94510" y="814395"/>
                  </a:lnTo>
                  <a:lnTo>
                    <a:pt x="121495" y="849303"/>
                  </a:lnTo>
                  <a:lnTo>
                    <a:pt x="151304" y="881753"/>
                  </a:lnTo>
                  <a:lnTo>
                    <a:pt x="183753" y="911561"/>
                  </a:lnTo>
                  <a:lnTo>
                    <a:pt x="218662" y="938547"/>
                  </a:lnTo>
                  <a:lnTo>
                    <a:pt x="255846" y="962526"/>
                  </a:lnTo>
                  <a:lnTo>
                    <a:pt x="295124" y="983317"/>
                  </a:lnTo>
                  <a:lnTo>
                    <a:pt x="336312" y="1000737"/>
                  </a:lnTo>
                  <a:lnTo>
                    <a:pt x="379230" y="1014603"/>
                  </a:lnTo>
                  <a:lnTo>
                    <a:pt x="423693" y="1024734"/>
                  </a:lnTo>
                  <a:lnTo>
                    <a:pt x="469520" y="1030946"/>
                  </a:lnTo>
                  <a:lnTo>
                    <a:pt x="516528" y="1033057"/>
                  </a:lnTo>
                  <a:lnTo>
                    <a:pt x="563553" y="1030946"/>
                  </a:lnTo>
                  <a:lnTo>
                    <a:pt x="609395" y="1024734"/>
                  </a:lnTo>
                  <a:lnTo>
                    <a:pt x="653871" y="1014603"/>
                  </a:lnTo>
                  <a:lnTo>
                    <a:pt x="696800" y="1000737"/>
                  </a:lnTo>
                  <a:lnTo>
                    <a:pt x="737998" y="983317"/>
                  </a:lnTo>
                  <a:lnTo>
                    <a:pt x="777284" y="962526"/>
                  </a:lnTo>
                  <a:lnTo>
                    <a:pt x="814476" y="938547"/>
                  </a:lnTo>
                  <a:lnTo>
                    <a:pt x="849390" y="911561"/>
                  </a:lnTo>
                  <a:lnTo>
                    <a:pt x="881844" y="881753"/>
                  </a:lnTo>
                  <a:lnTo>
                    <a:pt x="911657" y="849303"/>
                  </a:lnTo>
                  <a:lnTo>
                    <a:pt x="938645" y="814395"/>
                  </a:lnTo>
                  <a:lnTo>
                    <a:pt x="962627" y="777211"/>
                  </a:lnTo>
                  <a:lnTo>
                    <a:pt x="983419" y="737933"/>
                  </a:lnTo>
                  <a:lnTo>
                    <a:pt x="1000840" y="696744"/>
                  </a:lnTo>
                  <a:lnTo>
                    <a:pt x="1014707" y="653827"/>
                  </a:lnTo>
                  <a:lnTo>
                    <a:pt x="1024838" y="609363"/>
                  </a:lnTo>
                  <a:lnTo>
                    <a:pt x="1031050" y="563536"/>
                  </a:lnTo>
                  <a:lnTo>
                    <a:pt x="1033162" y="516528"/>
                  </a:lnTo>
                  <a:lnTo>
                    <a:pt x="1031050" y="469505"/>
                  </a:lnTo>
                  <a:lnTo>
                    <a:pt x="1024838" y="423666"/>
                  </a:lnTo>
                  <a:lnTo>
                    <a:pt x="1014707" y="379193"/>
                  </a:lnTo>
                  <a:lnTo>
                    <a:pt x="1000840" y="336270"/>
                  </a:lnTo>
                  <a:lnTo>
                    <a:pt x="983419" y="295078"/>
                  </a:lnTo>
                  <a:lnTo>
                    <a:pt x="962627" y="255799"/>
                  </a:lnTo>
                  <a:lnTo>
                    <a:pt x="938645" y="218616"/>
                  </a:lnTo>
                  <a:lnTo>
                    <a:pt x="911657" y="183710"/>
                  </a:lnTo>
                  <a:lnTo>
                    <a:pt x="881844" y="151265"/>
                  </a:lnTo>
                  <a:lnTo>
                    <a:pt x="849390" y="121461"/>
                  </a:lnTo>
                  <a:lnTo>
                    <a:pt x="814476" y="94481"/>
                  </a:lnTo>
                  <a:lnTo>
                    <a:pt x="777284" y="70507"/>
                  </a:lnTo>
                  <a:lnTo>
                    <a:pt x="737998" y="49722"/>
                  </a:lnTo>
                  <a:lnTo>
                    <a:pt x="696800" y="32308"/>
                  </a:lnTo>
                  <a:lnTo>
                    <a:pt x="653871" y="18446"/>
                  </a:lnTo>
                  <a:lnTo>
                    <a:pt x="609395" y="8319"/>
                  </a:lnTo>
                  <a:lnTo>
                    <a:pt x="563553" y="2110"/>
                  </a:lnTo>
                  <a:lnTo>
                    <a:pt x="516528" y="0"/>
                  </a:lnTo>
                  <a:close/>
                </a:path>
              </a:pathLst>
            </a:custGeom>
            <a:solidFill>
              <a:srgbClr val="128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6648" y="7203257"/>
              <a:ext cx="488236" cy="48823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029301" y="3753258"/>
            <a:ext cx="6985634" cy="657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2850" b="1" spc="-10" dirty="0">
                <a:solidFill>
                  <a:srgbClr val="1D2E90"/>
                </a:solidFill>
                <a:latin typeface="Tahoma"/>
                <a:cs typeface="Tahoma"/>
              </a:rPr>
              <a:t>Our</a:t>
            </a:r>
            <a:r>
              <a:rPr sz="2850" b="1" spc="-19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850" b="1" spc="-10" dirty="0">
                <a:solidFill>
                  <a:srgbClr val="1D2E90"/>
                </a:solidFill>
                <a:latin typeface="Tahoma"/>
                <a:cs typeface="Tahoma"/>
              </a:rPr>
              <a:t>Mission</a:t>
            </a:r>
            <a:endParaRPr sz="2850">
              <a:latin typeface="Tahoma"/>
              <a:cs typeface="Tahoma"/>
            </a:endParaRPr>
          </a:p>
          <a:p>
            <a:pPr marL="12700" marR="5080" algn="just">
              <a:lnSpc>
                <a:spcPct val="150800"/>
              </a:lnSpc>
              <a:spcBef>
                <a:spcPts val="795"/>
              </a:spcBef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1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120" dirty="0">
                <a:solidFill>
                  <a:srgbClr val="1D2E90"/>
                </a:solidFill>
                <a:latin typeface="Tahoma"/>
                <a:cs typeface="Tahoma"/>
              </a:rPr>
              <a:t>be</a:t>
            </a:r>
            <a:r>
              <a:rPr sz="2050" spc="114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</a:t>
            </a:r>
            <a:r>
              <a:rPr sz="2050" spc="1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leading</a:t>
            </a:r>
            <a:r>
              <a:rPr sz="2050" spc="114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company</a:t>
            </a:r>
            <a:r>
              <a:rPr sz="2050" spc="114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050" spc="1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sz="2050" spc="114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healthcare</a:t>
            </a:r>
            <a:r>
              <a:rPr sz="2050" spc="1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sector</a:t>
            </a:r>
            <a:r>
              <a:rPr sz="2050" spc="114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1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an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approach</a:t>
            </a:r>
            <a:r>
              <a:rPr sz="2050" spc="35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that</a:t>
            </a:r>
            <a:r>
              <a:rPr sz="2050" spc="35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prioritizes</a:t>
            </a:r>
            <a:r>
              <a:rPr sz="2050" spc="36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customer</a:t>
            </a:r>
            <a:r>
              <a:rPr sz="2050" spc="36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satisfaction</a:t>
            </a:r>
            <a:r>
              <a:rPr sz="2050" spc="36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while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emphasizing</a:t>
            </a:r>
            <a:r>
              <a:rPr sz="2050" spc="2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professionalism</a:t>
            </a:r>
            <a:r>
              <a:rPr sz="2050" spc="2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229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quality.</a:t>
            </a:r>
            <a:r>
              <a:rPr sz="2050" spc="2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2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contribute</a:t>
            </a:r>
            <a:r>
              <a:rPr sz="2050" spc="2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to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sz="2050" spc="1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Turkish</a:t>
            </a:r>
            <a:r>
              <a:rPr sz="2050" spc="2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healthcare</a:t>
            </a:r>
            <a:r>
              <a:rPr sz="2050" spc="2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system</a:t>
            </a:r>
            <a:r>
              <a:rPr sz="2050" spc="1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050" spc="1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sz="2050" spc="1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fastest</a:t>
            </a:r>
            <a:r>
              <a:rPr sz="2050" spc="1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spc="-20" dirty="0">
                <a:solidFill>
                  <a:srgbClr val="1D2E90"/>
                </a:solidFill>
                <a:latin typeface="Tahoma"/>
                <a:cs typeface="Tahoma"/>
              </a:rPr>
              <a:t>most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effective</a:t>
            </a:r>
            <a:r>
              <a:rPr sz="2050" spc="-10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35" dirty="0">
                <a:solidFill>
                  <a:srgbClr val="1D2E90"/>
                </a:solidFill>
                <a:latin typeface="Tahoma"/>
                <a:cs typeface="Tahoma"/>
              </a:rPr>
              <a:t>way</a:t>
            </a:r>
            <a:r>
              <a:rPr sz="2050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by</a:t>
            </a:r>
            <a:r>
              <a:rPr sz="2050" spc="-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keeping</a:t>
            </a:r>
            <a:r>
              <a:rPr sz="2050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95" dirty="0">
                <a:solidFill>
                  <a:srgbClr val="1D2E90"/>
                </a:solidFill>
                <a:latin typeface="Tahoma"/>
                <a:cs typeface="Tahoma"/>
              </a:rPr>
              <a:t>up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sz="2050" spc="-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latest</a:t>
            </a:r>
            <a:r>
              <a:rPr sz="2050" spc="-9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technology.</a:t>
            </a: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850" b="1" spc="-10" dirty="0">
                <a:solidFill>
                  <a:srgbClr val="1D2E90"/>
                </a:solidFill>
                <a:latin typeface="Tahoma"/>
                <a:cs typeface="Tahoma"/>
              </a:rPr>
              <a:t>Our</a:t>
            </a:r>
            <a:r>
              <a:rPr sz="2850" b="1" spc="-19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850" b="1" spc="-10" dirty="0">
                <a:solidFill>
                  <a:srgbClr val="1D2E90"/>
                </a:solidFill>
                <a:latin typeface="Tahoma"/>
                <a:cs typeface="Tahoma"/>
              </a:rPr>
              <a:t>Vision</a:t>
            </a:r>
            <a:endParaRPr sz="2850">
              <a:latin typeface="Tahoma"/>
              <a:cs typeface="Tahoma"/>
            </a:endParaRPr>
          </a:p>
          <a:p>
            <a:pPr marL="12700" marR="5080" algn="just">
              <a:lnSpc>
                <a:spcPct val="150800"/>
              </a:lnSpc>
              <a:spcBef>
                <a:spcPts val="520"/>
              </a:spcBef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2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closely</a:t>
            </a:r>
            <a:r>
              <a:rPr sz="2050" spc="2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monitor</a:t>
            </a:r>
            <a:r>
              <a:rPr sz="2050" spc="2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developments</a:t>
            </a:r>
            <a:r>
              <a:rPr sz="2050" spc="2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050" spc="204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sz="2050" spc="2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healthcare</a:t>
            </a:r>
            <a:r>
              <a:rPr sz="2050" spc="2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sector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120" dirty="0">
                <a:solidFill>
                  <a:srgbClr val="1D2E90"/>
                </a:solidFill>
                <a:latin typeface="Tahoma"/>
                <a:cs typeface="Tahoma"/>
              </a:rPr>
              <a:t>be</a:t>
            </a:r>
            <a:r>
              <a:rPr sz="2050" spc="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</a:t>
            </a:r>
            <a:r>
              <a:rPr sz="2050" spc="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market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leader</a:t>
            </a:r>
            <a:r>
              <a:rPr sz="2050" spc="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by</a:t>
            </a:r>
            <a:r>
              <a:rPr sz="2050" spc="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offering</a:t>
            </a:r>
            <a:r>
              <a:rPr sz="2050" spc="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innovative,</a:t>
            </a:r>
            <a:r>
              <a:rPr sz="2050" spc="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high-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quality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products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tailored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industry</a:t>
            </a:r>
            <a:r>
              <a:rPr sz="2050" spc="-3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needs.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-3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achieve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growth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through</a:t>
            </a:r>
            <a:r>
              <a:rPr sz="2050" spc="434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strategic</a:t>
            </a:r>
            <a:r>
              <a:rPr sz="2050" spc="44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investments</a:t>
            </a:r>
            <a:r>
              <a:rPr sz="2050" spc="42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43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decisive</a:t>
            </a:r>
            <a:r>
              <a:rPr sz="2050" spc="434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actions,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thereby</a:t>
            </a:r>
            <a:r>
              <a:rPr sz="2050" spc="3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increasing</a:t>
            </a:r>
            <a:r>
              <a:rPr sz="2050" spc="3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our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market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share.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20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provide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 </a:t>
            </a:r>
            <a:r>
              <a:rPr sz="2050" spc="35" dirty="0">
                <a:solidFill>
                  <a:srgbClr val="1D2E90"/>
                </a:solidFill>
                <a:latin typeface="Tahoma"/>
                <a:cs typeface="Tahoma"/>
              </a:rPr>
              <a:t>long-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term,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sustainable</a:t>
            </a:r>
            <a:r>
              <a:rPr sz="2050" spc="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services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built </a:t>
            </a:r>
            <a:r>
              <a:rPr sz="2050" spc="90" dirty="0">
                <a:solidFill>
                  <a:srgbClr val="1D2E90"/>
                </a:solidFill>
                <a:latin typeface="Tahoma"/>
                <a:cs typeface="Tahoma"/>
              </a:rPr>
              <a:t>on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quality</a:t>
            </a:r>
            <a:r>
              <a:rPr sz="2050" spc="-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-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trust.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06778" y="1672808"/>
            <a:ext cx="17090548" cy="1326559"/>
          </a:xfrm>
          <a:prstGeom prst="rect">
            <a:avLst/>
          </a:prstGeom>
        </p:spPr>
        <p:txBody>
          <a:bodyPr vert="horz" wrap="square" lIns="0" tIns="582210" rIns="0" bIns="0" rtlCol="0">
            <a:spAutoFit/>
          </a:bodyPr>
          <a:lstStyle/>
          <a:p>
            <a:pPr marL="1174750" algn="l">
              <a:lnSpc>
                <a:spcPct val="100000"/>
              </a:lnSpc>
              <a:spcBef>
                <a:spcPts val="130"/>
              </a:spcBef>
            </a:pPr>
            <a:r>
              <a:rPr sz="4800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48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0" spc="85" dirty="0">
                <a:latin typeface="Arial" panose="020B0604020202020204" pitchFamily="34" charset="0"/>
                <a:cs typeface="Arial" panose="020B0604020202020204" pitchFamily="34" charset="0"/>
              </a:rPr>
              <a:t>DISPOSET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0"/>
              </a:lnSpc>
            </a:pPr>
            <a:r>
              <a:rPr dirty="0"/>
              <a:t>Company</a:t>
            </a:r>
            <a:r>
              <a:rPr spc="25" dirty="0"/>
              <a:t> </a:t>
            </a:r>
            <a:r>
              <a:rPr spc="-10" dirty="0"/>
              <a:t>Profile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0824905" y="0"/>
            <a:ext cx="8626475" cy="10455910"/>
            <a:chOff x="10824905" y="0"/>
            <a:chExt cx="8626475" cy="10455910"/>
          </a:xfrm>
        </p:grpSpPr>
        <p:sp>
          <p:nvSpPr>
            <p:cNvPr id="11" name="object 11"/>
            <p:cNvSpPr/>
            <p:nvPr/>
          </p:nvSpPr>
          <p:spPr>
            <a:xfrm>
              <a:off x="15420263" y="8438549"/>
              <a:ext cx="4030979" cy="2017395"/>
            </a:xfrm>
            <a:custGeom>
              <a:avLst/>
              <a:gdLst/>
              <a:ahLst/>
              <a:cxnLst/>
              <a:rect l="l" t="t" r="r" b="b"/>
              <a:pathLst>
                <a:path w="4030980" h="2017395">
                  <a:moveTo>
                    <a:pt x="4030662" y="0"/>
                  </a:moveTo>
                  <a:lnTo>
                    <a:pt x="0" y="0"/>
                  </a:lnTo>
                  <a:lnTo>
                    <a:pt x="0" y="2017320"/>
                  </a:lnTo>
                  <a:lnTo>
                    <a:pt x="4030662" y="2017320"/>
                  </a:lnTo>
                  <a:lnTo>
                    <a:pt x="4030662" y="0"/>
                  </a:lnTo>
                  <a:close/>
                </a:path>
              </a:pathLst>
            </a:custGeom>
            <a:solidFill>
              <a:srgbClr val="E7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4905" y="0"/>
              <a:ext cx="8626020" cy="869355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824905" y="0"/>
              <a:ext cx="8626475" cy="8693785"/>
            </a:xfrm>
            <a:custGeom>
              <a:avLst/>
              <a:gdLst/>
              <a:ahLst/>
              <a:cxnLst/>
              <a:rect l="l" t="t" r="r" b="b"/>
              <a:pathLst>
                <a:path w="8626475" h="8693785">
                  <a:moveTo>
                    <a:pt x="8626020" y="0"/>
                  </a:moveTo>
                  <a:lnTo>
                    <a:pt x="0" y="0"/>
                  </a:lnTo>
                  <a:lnTo>
                    <a:pt x="0" y="8693557"/>
                  </a:lnTo>
                  <a:lnTo>
                    <a:pt x="8626020" y="8693557"/>
                  </a:lnTo>
                  <a:lnTo>
                    <a:pt x="8626020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20" y="472630"/>
            <a:ext cx="1960324" cy="495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5361" y="856644"/>
            <a:ext cx="10959801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800" b="0" spc="250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sz="4800" b="0" spc="-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0" spc="240" dirty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273" y="2007546"/>
            <a:ext cx="629878" cy="6128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52050" y="2094814"/>
            <a:ext cx="9145270" cy="812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95" dirty="0">
                <a:solidFill>
                  <a:srgbClr val="1D2E90"/>
                </a:solidFill>
                <a:latin typeface="Tahoma"/>
                <a:cs typeface="Tahoma"/>
              </a:rPr>
              <a:t>Anesthesia</a:t>
            </a:r>
            <a:r>
              <a:rPr sz="2050" b="1" spc="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80" dirty="0">
                <a:solidFill>
                  <a:srgbClr val="1D2E90"/>
                </a:solidFill>
                <a:latin typeface="Tahoma"/>
                <a:cs typeface="Tahoma"/>
              </a:rPr>
              <a:t>&amp;</a:t>
            </a:r>
            <a:r>
              <a:rPr sz="2050" b="1" spc="-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0" dirty="0">
                <a:solidFill>
                  <a:srgbClr val="1D2E90"/>
                </a:solidFill>
                <a:latin typeface="Tahoma"/>
                <a:cs typeface="Tahoma"/>
              </a:rPr>
              <a:t>Breathing</a:t>
            </a:r>
            <a:r>
              <a:rPr sz="2050" b="1" spc="-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Systems</a:t>
            </a:r>
            <a:endParaRPr sz="2050" dirty="0">
              <a:latin typeface="Tahoma"/>
              <a:cs typeface="Tahoma"/>
            </a:endParaRPr>
          </a:p>
          <a:p>
            <a:pPr marL="260985" indent="-236220">
              <a:lnSpc>
                <a:spcPct val="100000"/>
              </a:lnSpc>
              <a:spcBef>
                <a:spcPts val="1545"/>
              </a:spcBef>
              <a:buClr>
                <a:srgbClr val="000000"/>
              </a:buClr>
              <a:buFont typeface="Arial MT"/>
              <a:buChar char="•"/>
              <a:tabLst>
                <a:tab pos="26098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Anesthesia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&amp;</a:t>
            </a:r>
            <a:r>
              <a:rPr sz="2050" spc="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Breathing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Circuits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Corrugated</a:t>
            </a:r>
            <a:r>
              <a:rPr sz="2050" spc="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Tubing</a:t>
            </a:r>
            <a:endParaRPr sz="2050" dirty="0">
              <a:latin typeface="Tahoma"/>
              <a:cs typeface="Tahoma"/>
            </a:endParaRPr>
          </a:p>
          <a:p>
            <a:pPr marL="260985" indent="-23622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 MT"/>
              <a:buChar char="•"/>
              <a:tabLst>
                <a:tab pos="26098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Anesthesia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&amp;</a:t>
            </a:r>
            <a:r>
              <a:rPr sz="2050" spc="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Breathing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Circuits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Smoothbore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Tubing</a:t>
            </a:r>
            <a:endParaRPr sz="2050" dirty="0">
              <a:latin typeface="Tahoma"/>
              <a:cs typeface="Tahoma"/>
            </a:endParaRPr>
          </a:p>
          <a:p>
            <a:pPr marL="260985" indent="-23622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 MT"/>
              <a:buChar char="•"/>
              <a:tabLst>
                <a:tab pos="26098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Anesthesia</a:t>
            </a:r>
            <a:r>
              <a:rPr sz="2050" spc="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&amp;</a:t>
            </a:r>
            <a:r>
              <a:rPr sz="2050" spc="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Breathing</a:t>
            </a:r>
            <a:r>
              <a:rPr sz="2050" spc="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Circuits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Extendable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Tubing</a:t>
            </a:r>
            <a:endParaRPr sz="2050" dirty="0">
              <a:latin typeface="Tahoma"/>
              <a:cs typeface="Tahoma"/>
            </a:endParaRPr>
          </a:p>
          <a:p>
            <a:pPr marL="260985" marR="5080" indent="-236220">
              <a:lnSpc>
                <a:spcPct val="100499"/>
              </a:lnSpc>
              <a:buClr>
                <a:srgbClr val="000000"/>
              </a:buClr>
              <a:buFont typeface="Arial MT"/>
              <a:buChar char="•"/>
              <a:tabLst>
                <a:tab pos="26098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Anesthesia</a:t>
            </a:r>
            <a:r>
              <a:rPr sz="2050" spc="1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&amp;</a:t>
            </a:r>
            <a:r>
              <a:rPr sz="2050" spc="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Breathing</a:t>
            </a:r>
            <a:r>
              <a:rPr sz="2050" spc="1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Circuits</a:t>
            </a:r>
            <a:r>
              <a:rPr sz="2050" spc="9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Limb-</a:t>
            </a:r>
            <a:r>
              <a:rPr sz="2050" spc="300" dirty="0">
                <a:solidFill>
                  <a:srgbClr val="1D2E90"/>
                </a:solidFill>
                <a:latin typeface="Tahoma"/>
                <a:cs typeface="Tahoma"/>
              </a:rPr>
              <a:t>O</a:t>
            </a:r>
            <a:r>
              <a:rPr sz="2050" spc="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Tubing</a:t>
            </a:r>
            <a:r>
              <a:rPr sz="2050" spc="1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Breathing</a:t>
            </a:r>
            <a:r>
              <a:rPr sz="2050" spc="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Circuits</a:t>
            </a:r>
            <a:r>
              <a:rPr sz="2050" spc="9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0" dirty="0">
                <a:solidFill>
                  <a:srgbClr val="1D2E90"/>
                </a:solidFill>
                <a:latin typeface="Tahoma"/>
                <a:cs typeface="Tahoma"/>
              </a:rPr>
              <a:t>with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Heated</a:t>
            </a:r>
            <a:r>
              <a:rPr sz="2050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30" dirty="0">
                <a:solidFill>
                  <a:srgbClr val="1D2E90"/>
                </a:solidFill>
                <a:latin typeface="Tahoma"/>
                <a:cs typeface="Tahoma"/>
              </a:rPr>
              <a:t>Wire</a:t>
            </a:r>
            <a:endParaRPr sz="2050" dirty="0">
              <a:latin typeface="Tahoma"/>
              <a:cs typeface="Tahoma"/>
            </a:endParaRPr>
          </a:p>
          <a:p>
            <a:pPr marL="260985" indent="-23622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 MT"/>
              <a:buChar char="•"/>
              <a:tabLst>
                <a:tab pos="26098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Transport</a:t>
            </a:r>
            <a:r>
              <a:rPr sz="2050" spc="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Ventilator</a:t>
            </a:r>
            <a:r>
              <a:rPr sz="2050" spc="1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Breathing</a:t>
            </a:r>
            <a:r>
              <a:rPr sz="2050" spc="1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Circuit</a:t>
            </a:r>
            <a:endParaRPr sz="2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buFont typeface="Arial MT"/>
              <a:buChar char="•"/>
            </a:pPr>
            <a:endParaRPr sz="2050" dirty="0">
              <a:latin typeface="Tahoma"/>
              <a:cs typeface="Tahoma"/>
            </a:endParaRPr>
          </a:p>
          <a:p>
            <a:pPr marL="87630">
              <a:lnSpc>
                <a:spcPct val="100000"/>
              </a:lnSpc>
            </a:pP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Accessories</a:t>
            </a:r>
            <a:endParaRPr sz="2050" dirty="0">
              <a:latin typeface="Tahoma"/>
              <a:cs typeface="Tahoma"/>
            </a:endParaRPr>
          </a:p>
          <a:p>
            <a:pPr marL="323850" lvl="1" indent="-236220">
              <a:lnSpc>
                <a:spcPct val="100000"/>
              </a:lnSpc>
              <a:spcBef>
                <a:spcPts val="1630"/>
              </a:spcBef>
              <a:buFont typeface="Arial MT"/>
              <a:buChar char="•"/>
              <a:tabLst>
                <a:tab pos="323850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Breathing</a:t>
            </a:r>
            <a:r>
              <a:rPr sz="2050" spc="2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Filter</a:t>
            </a:r>
            <a:endParaRPr sz="2050" dirty="0">
              <a:latin typeface="Tahoma"/>
              <a:cs typeface="Tahoma"/>
            </a:endParaRPr>
          </a:p>
          <a:p>
            <a:pPr marL="323850" lvl="1" indent="-2362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323850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Heat</a:t>
            </a:r>
            <a:r>
              <a:rPr sz="2050" spc="-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&amp;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Moisture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Exchanging</a:t>
            </a:r>
            <a:r>
              <a:rPr sz="2050" spc="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Breathing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Filter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(HMEF)</a:t>
            </a:r>
            <a:endParaRPr sz="2050" dirty="0">
              <a:latin typeface="Tahoma"/>
              <a:cs typeface="Tahoma"/>
            </a:endParaRPr>
          </a:p>
          <a:p>
            <a:pPr marL="323850" lvl="1" indent="-23622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23850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Anesthesia</a:t>
            </a:r>
            <a:r>
              <a:rPr sz="2050" spc="2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Breathing</a:t>
            </a:r>
            <a:r>
              <a:rPr sz="2050" spc="254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Bag</a:t>
            </a:r>
            <a:endParaRPr sz="2050" dirty="0">
              <a:latin typeface="Tahoma"/>
              <a:cs typeface="Tahoma"/>
            </a:endParaRPr>
          </a:p>
          <a:p>
            <a:pPr marL="323850" lvl="1" indent="-23622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23850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Catheter</a:t>
            </a:r>
            <a:r>
              <a:rPr sz="2050" spc="204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80" dirty="0">
                <a:solidFill>
                  <a:srgbClr val="1D2E90"/>
                </a:solidFill>
                <a:latin typeface="Tahoma"/>
                <a:cs typeface="Tahoma"/>
              </a:rPr>
              <a:t>Mount</a:t>
            </a:r>
            <a:endParaRPr sz="2050" dirty="0">
              <a:latin typeface="Tahoma"/>
              <a:cs typeface="Tahoma"/>
            </a:endParaRPr>
          </a:p>
          <a:p>
            <a:pPr marL="323850" lvl="1" indent="-23622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23850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Anesthesia</a:t>
            </a:r>
            <a:r>
              <a:rPr sz="2050" spc="2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35" dirty="0">
                <a:solidFill>
                  <a:srgbClr val="1D2E90"/>
                </a:solidFill>
                <a:latin typeface="Tahoma"/>
                <a:cs typeface="Tahoma"/>
              </a:rPr>
              <a:t>Mask</a:t>
            </a:r>
            <a:endParaRPr sz="2050" dirty="0">
              <a:latin typeface="Tahoma"/>
              <a:cs typeface="Tahoma"/>
            </a:endParaRPr>
          </a:p>
          <a:p>
            <a:pPr marL="323850" lvl="1" indent="-23622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23850" algn="l"/>
              </a:tabLst>
            </a:pPr>
            <a:r>
              <a:rPr sz="2050" spc="45" dirty="0">
                <a:solidFill>
                  <a:srgbClr val="1D2E90"/>
                </a:solidFill>
                <a:latin typeface="Tahoma"/>
                <a:cs typeface="Tahoma"/>
              </a:rPr>
              <a:t>Humidification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5" dirty="0">
                <a:solidFill>
                  <a:srgbClr val="1D2E90"/>
                </a:solidFill>
                <a:latin typeface="Tahoma"/>
                <a:cs typeface="Tahoma"/>
              </a:rPr>
              <a:t>Chamber</a:t>
            </a:r>
            <a:endParaRPr sz="2050" dirty="0">
              <a:latin typeface="Tahoma"/>
              <a:cs typeface="Tahoma"/>
            </a:endParaRPr>
          </a:p>
          <a:p>
            <a:pPr marL="323850" lvl="1" indent="-2362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323850" algn="l"/>
              </a:tabLst>
            </a:pP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Gas</a:t>
            </a:r>
            <a:r>
              <a:rPr sz="2050" spc="-1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Sampling</a:t>
            </a:r>
            <a:r>
              <a:rPr sz="2050" spc="-1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0" dirty="0">
                <a:solidFill>
                  <a:srgbClr val="1D2E90"/>
                </a:solidFill>
                <a:latin typeface="Tahoma"/>
                <a:cs typeface="Tahoma"/>
              </a:rPr>
              <a:t>Line</a:t>
            </a:r>
            <a:endParaRPr sz="2050" dirty="0">
              <a:latin typeface="Tahoma"/>
              <a:cs typeface="Tahoma"/>
            </a:endParaRPr>
          </a:p>
          <a:p>
            <a:pPr marL="323850" lvl="1" indent="-23622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23850" algn="l"/>
              </a:tabLst>
            </a:pP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Connector</a:t>
            </a:r>
            <a:endParaRPr sz="2050" dirty="0">
              <a:latin typeface="Tahoma"/>
              <a:cs typeface="Tahoma"/>
            </a:endParaRPr>
          </a:p>
          <a:p>
            <a:pPr marL="323850" lvl="1" indent="-23622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23850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Water</a:t>
            </a:r>
            <a:r>
              <a:rPr sz="2050" spc="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0" dirty="0">
                <a:solidFill>
                  <a:srgbClr val="1D2E90"/>
                </a:solidFill>
                <a:latin typeface="Tahoma"/>
                <a:cs typeface="Tahoma"/>
              </a:rPr>
              <a:t>Trap</a:t>
            </a:r>
            <a:endParaRPr sz="2050" dirty="0">
              <a:latin typeface="Tahoma"/>
              <a:cs typeface="Tahoma"/>
            </a:endParaRPr>
          </a:p>
          <a:p>
            <a:pPr marL="323850" lvl="1" indent="-2362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323850" algn="l"/>
              </a:tabLst>
            </a:pP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Tubing</a:t>
            </a:r>
            <a:endParaRPr sz="2050" dirty="0">
              <a:latin typeface="Tahoma"/>
              <a:cs typeface="Tahoma"/>
            </a:endParaRPr>
          </a:p>
          <a:p>
            <a:pPr marL="323850" lvl="1" indent="-23622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23850" algn="l"/>
              </a:tabLst>
            </a:pPr>
            <a:r>
              <a:rPr sz="2050" spc="80" dirty="0">
                <a:solidFill>
                  <a:srgbClr val="1D2E90"/>
                </a:solidFill>
                <a:latin typeface="Tahoma"/>
                <a:cs typeface="Tahoma"/>
              </a:rPr>
              <a:t>Head</a:t>
            </a:r>
            <a:r>
              <a:rPr sz="2050" spc="-1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Band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for</a:t>
            </a:r>
            <a:r>
              <a:rPr sz="2050" spc="-10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35" dirty="0">
                <a:solidFill>
                  <a:srgbClr val="1D2E90"/>
                </a:solidFill>
                <a:latin typeface="Tahoma"/>
                <a:cs typeface="Tahoma"/>
              </a:rPr>
              <a:t>Mask</a:t>
            </a:r>
            <a:endParaRPr sz="205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590"/>
              </a:spcBef>
              <a:buFont typeface="Arial MT"/>
              <a:buChar char="•"/>
            </a:pPr>
            <a:endParaRPr sz="2050" dirty="0">
              <a:latin typeface="Tahoma"/>
              <a:cs typeface="Tahoma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sz="2050" b="1" spc="-135" dirty="0">
                <a:solidFill>
                  <a:srgbClr val="1D2E90"/>
                </a:solidFill>
                <a:latin typeface="Tahoma"/>
                <a:cs typeface="Tahoma"/>
              </a:rPr>
              <a:t>Surfactant</a:t>
            </a:r>
            <a:r>
              <a:rPr sz="2050" b="1" spc="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20" dirty="0">
                <a:solidFill>
                  <a:srgbClr val="1D2E90"/>
                </a:solidFill>
                <a:latin typeface="Tahoma"/>
                <a:cs typeface="Tahoma"/>
              </a:rPr>
              <a:t>Administration</a:t>
            </a:r>
            <a:endParaRPr sz="2050" dirty="0">
              <a:latin typeface="Tahoma"/>
              <a:cs typeface="Tahoma"/>
            </a:endParaRPr>
          </a:p>
          <a:p>
            <a:pPr marL="370205" lvl="1" indent="-282575">
              <a:lnSpc>
                <a:spcPct val="100000"/>
              </a:lnSpc>
              <a:spcBef>
                <a:spcPts val="2205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Surfactan</a:t>
            </a:r>
            <a:r>
              <a:rPr sz="2050" spc="-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Catheter</a:t>
            </a:r>
            <a:endParaRPr sz="205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991" y="9360051"/>
            <a:ext cx="629872" cy="61287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639287" y="2213440"/>
            <a:ext cx="201930" cy="201930"/>
            <a:chOff x="9639287" y="2213440"/>
            <a:chExt cx="201930" cy="201930"/>
          </a:xfrm>
        </p:grpSpPr>
        <p:pic>
          <p:nvPicPr>
            <p:cNvPr id="7" name="object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9287" y="2213440"/>
              <a:ext cx="201355" cy="2013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3578" y="2277731"/>
              <a:ext cx="72814" cy="7277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639287" y="5035762"/>
            <a:ext cx="201930" cy="201930"/>
            <a:chOff x="9639287" y="5035762"/>
            <a:chExt cx="201930" cy="201930"/>
          </a:xfrm>
        </p:grpSpPr>
        <p:pic>
          <p:nvPicPr>
            <p:cNvPr id="10" name="object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9287" y="5035762"/>
              <a:ext cx="201355" cy="2013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3578" y="5100053"/>
              <a:ext cx="72814" cy="7277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9639287" y="9406729"/>
            <a:ext cx="201930" cy="201930"/>
            <a:chOff x="9639287" y="9406729"/>
            <a:chExt cx="201930" cy="201930"/>
          </a:xfrm>
        </p:grpSpPr>
        <p:pic>
          <p:nvPicPr>
            <p:cNvPr id="13" name="object 13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9287" y="9406729"/>
              <a:ext cx="201355" cy="201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3578" y="9470980"/>
              <a:ext cx="72814" cy="72813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483" y="1562669"/>
            <a:ext cx="6884607" cy="860151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5261" y="5552430"/>
            <a:ext cx="5499308" cy="574013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83" y="413624"/>
            <a:ext cx="1960324" cy="495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815" y="1608948"/>
            <a:ext cx="495709" cy="6460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45635" y="1695101"/>
            <a:ext cx="5748655" cy="8433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85" dirty="0">
                <a:solidFill>
                  <a:srgbClr val="1D2E90"/>
                </a:solidFill>
                <a:latin typeface="Tahoma"/>
                <a:cs typeface="Tahoma"/>
              </a:rPr>
              <a:t>Cardiovascular</a:t>
            </a:r>
            <a:r>
              <a:rPr sz="2050" b="1" spc="-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10" dirty="0">
                <a:solidFill>
                  <a:srgbClr val="1D2E90"/>
                </a:solidFill>
                <a:latin typeface="Tahoma"/>
                <a:cs typeface="Tahoma"/>
              </a:rPr>
              <a:t>Surgery</a:t>
            </a:r>
            <a:r>
              <a:rPr sz="2050" b="1" spc="-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80" dirty="0">
                <a:solidFill>
                  <a:srgbClr val="1D2E90"/>
                </a:solidFill>
                <a:latin typeface="Tahoma"/>
                <a:cs typeface="Tahoma"/>
              </a:rPr>
              <a:t>&amp;</a:t>
            </a:r>
            <a:r>
              <a:rPr sz="2050" b="1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Cardiology</a:t>
            </a: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ahoma"/>
              <a:cs typeface="Tahoma"/>
            </a:endParaRPr>
          </a:p>
          <a:p>
            <a:pPr marL="370205" indent="-282575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Extracorporeal</a:t>
            </a:r>
            <a:r>
              <a:rPr sz="2050" spc="10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Tubing</a:t>
            </a:r>
            <a:r>
              <a:rPr sz="2050" spc="1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Set</a:t>
            </a:r>
            <a:endParaRPr sz="2050">
              <a:latin typeface="Tahoma"/>
              <a:cs typeface="Tahoma"/>
            </a:endParaRPr>
          </a:p>
          <a:p>
            <a:pPr marL="370205" indent="-28257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spc="80" dirty="0">
                <a:solidFill>
                  <a:srgbClr val="1D2E90"/>
                </a:solidFill>
                <a:latin typeface="Tahoma"/>
                <a:cs typeface="Tahoma"/>
              </a:rPr>
              <a:t>Cardioplegia</a:t>
            </a:r>
            <a:r>
              <a:rPr sz="2050" spc="-10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Set</a:t>
            </a:r>
            <a:endParaRPr sz="2050">
              <a:latin typeface="Tahoma"/>
              <a:cs typeface="Tahoma"/>
            </a:endParaRPr>
          </a:p>
          <a:p>
            <a:pPr marL="370205" indent="-28257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Hemofiltration</a:t>
            </a:r>
            <a:r>
              <a:rPr sz="2050" spc="3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Set</a:t>
            </a:r>
            <a:endParaRPr sz="2050">
              <a:latin typeface="Tahoma"/>
              <a:cs typeface="Tahoma"/>
            </a:endParaRPr>
          </a:p>
          <a:p>
            <a:pPr marL="370205" indent="-28257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Aortic</a:t>
            </a:r>
            <a:r>
              <a:rPr sz="2050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Punch</a:t>
            </a:r>
            <a:endParaRPr sz="2050">
              <a:latin typeface="Tahoma"/>
              <a:cs typeface="Tahoma"/>
            </a:endParaRPr>
          </a:p>
          <a:p>
            <a:pPr marL="370205" indent="-28257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Tourniquet</a:t>
            </a:r>
            <a:r>
              <a:rPr sz="2050" spc="3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Set</a:t>
            </a:r>
            <a:endParaRPr sz="2050">
              <a:latin typeface="Tahoma"/>
              <a:cs typeface="Tahoma"/>
            </a:endParaRPr>
          </a:p>
          <a:p>
            <a:pPr marL="370205" indent="-28257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spc="80" dirty="0">
                <a:solidFill>
                  <a:srgbClr val="1D2E90"/>
                </a:solidFill>
                <a:latin typeface="Tahoma"/>
                <a:cs typeface="Tahoma"/>
              </a:rPr>
              <a:t>Cardioplegia</a:t>
            </a:r>
            <a:r>
              <a:rPr sz="2050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40" dirty="0">
                <a:solidFill>
                  <a:srgbClr val="1D2E90"/>
                </a:solidFill>
                <a:latin typeface="Tahoma"/>
                <a:cs typeface="Tahoma"/>
              </a:rPr>
              <a:t>Adapters</a:t>
            </a:r>
            <a:endParaRPr sz="2050">
              <a:latin typeface="Tahoma"/>
              <a:cs typeface="Tahoma"/>
            </a:endParaRPr>
          </a:p>
          <a:p>
            <a:pPr marL="370205" marR="1578610" indent="-283210">
              <a:lnSpc>
                <a:spcPct val="100499"/>
              </a:lnSpc>
              <a:spcBef>
                <a:spcPts val="5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Cardiac</a:t>
            </a:r>
            <a:r>
              <a:rPr sz="2050" spc="-1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Connectors</a:t>
            </a:r>
            <a:r>
              <a:rPr sz="2050" spc="509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Oxygenator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Temperature</a:t>
            </a:r>
            <a:r>
              <a:rPr sz="2050" spc="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Probe</a:t>
            </a:r>
            <a:endParaRPr sz="2050">
              <a:latin typeface="Tahoma"/>
              <a:cs typeface="Tahoma"/>
            </a:endParaRPr>
          </a:p>
          <a:p>
            <a:pPr marL="370205" indent="-28257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Level</a:t>
            </a:r>
            <a:r>
              <a:rPr sz="2050" spc="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Sensor</a:t>
            </a:r>
            <a:r>
              <a:rPr sz="2050" spc="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Holder</a:t>
            </a:r>
            <a:endParaRPr sz="2050">
              <a:latin typeface="Tahoma"/>
              <a:cs typeface="Tahoma"/>
            </a:endParaRPr>
          </a:p>
          <a:p>
            <a:pPr marL="370205" indent="-28257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Tubing</a:t>
            </a:r>
            <a:r>
              <a:rPr sz="2050" spc="-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Set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Organizer</a:t>
            </a:r>
            <a:endParaRPr sz="2050">
              <a:latin typeface="Tahoma"/>
              <a:cs typeface="Tahoma"/>
            </a:endParaRPr>
          </a:p>
          <a:p>
            <a:pPr marL="370205" indent="-28257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spc="75" dirty="0">
                <a:solidFill>
                  <a:srgbClr val="1D2E90"/>
                </a:solidFill>
                <a:latin typeface="Tahoma"/>
                <a:cs typeface="Tahoma"/>
              </a:rPr>
              <a:t>Manifold</a:t>
            </a:r>
            <a:r>
              <a:rPr sz="2050" spc="-10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Set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5"/>
              </a:spcBef>
            </a:pPr>
            <a:r>
              <a:rPr sz="2050" b="1" spc="-25" dirty="0">
                <a:solidFill>
                  <a:srgbClr val="1D2E90"/>
                </a:solidFill>
                <a:latin typeface="Tahoma"/>
                <a:cs typeface="Tahoma"/>
              </a:rPr>
              <a:t>Infusion</a:t>
            </a: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050">
              <a:latin typeface="Tahoma"/>
              <a:cs typeface="Tahoma"/>
            </a:endParaRPr>
          </a:p>
          <a:p>
            <a:pPr marL="263525" indent="-235585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26352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Gravity</a:t>
            </a:r>
            <a:r>
              <a:rPr sz="2050" spc="-10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Set</a:t>
            </a:r>
            <a:r>
              <a:rPr sz="2050" spc="-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-9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85" dirty="0">
                <a:solidFill>
                  <a:srgbClr val="1D2E90"/>
                </a:solidFill>
                <a:latin typeface="Tahoma"/>
                <a:cs typeface="Tahoma"/>
              </a:rPr>
              <a:t>Pump</a:t>
            </a:r>
            <a:r>
              <a:rPr sz="2050" spc="-9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Set</a:t>
            </a:r>
            <a:endParaRPr sz="2050">
              <a:latin typeface="Tahoma"/>
              <a:cs typeface="Tahoma"/>
            </a:endParaRPr>
          </a:p>
          <a:p>
            <a:pPr marL="263525" indent="-23558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Font typeface="Arial MT"/>
              <a:buChar char="•"/>
              <a:tabLst>
                <a:tab pos="263525" algn="l"/>
              </a:tabLst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Extension,</a:t>
            </a:r>
            <a:r>
              <a:rPr sz="2050" spc="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Pressure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Perfusion</a:t>
            </a:r>
            <a:r>
              <a:rPr sz="2050" spc="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0" dirty="0">
                <a:solidFill>
                  <a:srgbClr val="1D2E90"/>
                </a:solidFill>
                <a:latin typeface="Tahoma"/>
                <a:cs typeface="Tahoma"/>
              </a:rPr>
              <a:t>Line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2050" b="1" spc="-120" dirty="0">
                <a:solidFill>
                  <a:srgbClr val="1D2E90"/>
                </a:solidFill>
                <a:latin typeface="Tahoma"/>
                <a:cs typeface="Tahoma"/>
              </a:rPr>
              <a:t>Pressure</a:t>
            </a:r>
            <a:r>
              <a:rPr sz="2050" b="1" spc="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Monitoring</a:t>
            </a:r>
            <a:endParaRPr sz="2050">
              <a:latin typeface="Tahoma"/>
              <a:cs typeface="Tahoma"/>
            </a:endParaRPr>
          </a:p>
          <a:p>
            <a:pPr marL="370205" lvl="1" indent="-282575">
              <a:lnSpc>
                <a:spcPct val="100000"/>
              </a:lnSpc>
              <a:spcBef>
                <a:spcPts val="2445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Wired</a:t>
            </a:r>
            <a:r>
              <a:rPr sz="2050" spc="-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-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Wireless</a:t>
            </a:r>
            <a:r>
              <a:rPr sz="2050" spc="-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Pressure</a:t>
            </a:r>
            <a:r>
              <a:rPr sz="2050" spc="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Monitoring</a:t>
            </a:r>
            <a:endParaRPr sz="2050">
              <a:latin typeface="Tahoma"/>
              <a:cs typeface="Tahoma"/>
            </a:endParaRPr>
          </a:p>
          <a:p>
            <a:pPr marL="370205" lvl="1" indent="-282575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spc="105" dirty="0">
                <a:solidFill>
                  <a:srgbClr val="1D2E90"/>
                </a:solidFill>
                <a:latin typeface="Tahoma"/>
                <a:cs typeface="Tahoma"/>
              </a:rPr>
              <a:t>Closed</a:t>
            </a:r>
            <a:r>
              <a:rPr sz="2050" spc="-10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105" dirty="0">
                <a:solidFill>
                  <a:srgbClr val="1D2E90"/>
                </a:solidFill>
                <a:latin typeface="Tahoma"/>
                <a:cs typeface="Tahoma"/>
              </a:rPr>
              <a:t>Blood</a:t>
            </a:r>
            <a:r>
              <a:rPr sz="2050" spc="-9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Sampling</a:t>
            </a:r>
            <a:r>
              <a:rPr sz="2050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System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Oncology</a:t>
            </a:r>
            <a:endParaRPr sz="2050">
              <a:latin typeface="Tahoma"/>
              <a:cs typeface="Tahoma"/>
            </a:endParaRPr>
          </a:p>
          <a:p>
            <a:pPr marL="370205" lvl="1" indent="-282575">
              <a:lnSpc>
                <a:spcPct val="100000"/>
              </a:lnSpc>
              <a:spcBef>
                <a:spcPts val="2380"/>
              </a:spcBef>
              <a:buClr>
                <a:srgbClr val="000000"/>
              </a:buClr>
              <a:buFont typeface="Arial MT"/>
              <a:buChar char="•"/>
              <a:tabLst>
                <a:tab pos="370205" algn="l"/>
              </a:tabLst>
            </a:pP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Chemotheraphy</a:t>
            </a:r>
            <a:r>
              <a:rPr sz="2050" spc="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Preparation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Delivery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Set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75416" y="9130734"/>
            <a:ext cx="412750" cy="676910"/>
            <a:chOff x="8675416" y="9130734"/>
            <a:chExt cx="412750" cy="676910"/>
          </a:xfrm>
        </p:grpSpPr>
        <p:sp>
          <p:nvSpPr>
            <p:cNvPr id="5" name="object 5"/>
            <p:cNvSpPr/>
            <p:nvPr/>
          </p:nvSpPr>
          <p:spPr>
            <a:xfrm>
              <a:off x="8679943" y="9135261"/>
              <a:ext cx="403860" cy="667385"/>
            </a:xfrm>
            <a:custGeom>
              <a:avLst/>
              <a:gdLst/>
              <a:ahLst/>
              <a:cxnLst/>
              <a:rect l="l" t="t" r="r" b="b"/>
              <a:pathLst>
                <a:path w="403859" h="667384">
                  <a:moveTo>
                    <a:pt x="209528" y="612961"/>
                  </a:moveTo>
                  <a:lnTo>
                    <a:pt x="194007" y="612961"/>
                  </a:lnTo>
                  <a:lnTo>
                    <a:pt x="194007" y="667286"/>
                  </a:lnTo>
                  <a:lnTo>
                    <a:pt x="209528" y="667286"/>
                  </a:lnTo>
                  <a:lnTo>
                    <a:pt x="209528" y="612961"/>
                  </a:lnTo>
                  <a:close/>
                </a:path>
                <a:path w="403859" h="667384">
                  <a:moveTo>
                    <a:pt x="170726" y="558637"/>
                  </a:moveTo>
                  <a:lnTo>
                    <a:pt x="155206" y="558637"/>
                  </a:lnTo>
                  <a:lnTo>
                    <a:pt x="155206" y="606015"/>
                  </a:lnTo>
                  <a:lnTo>
                    <a:pt x="162158" y="612961"/>
                  </a:lnTo>
                  <a:lnTo>
                    <a:pt x="241384" y="612961"/>
                  </a:lnTo>
                  <a:lnTo>
                    <a:pt x="248329" y="606015"/>
                  </a:lnTo>
                  <a:lnTo>
                    <a:pt x="248329" y="597440"/>
                  </a:lnTo>
                  <a:lnTo>
                    <a:pt x="170726" y="597440"/>
                  </a:lnTo>
                  <a:lnTo>
                    <a:pt x="170726" y="558637"/>
                  </a:lnTo>
                  <a:close/>
                </a:path>
                <a:path w="403859" h="667384">
                  <a:moveTo>
                    <a:pt x="248329" y="558637"/>
                  </a:moveTo>
                  <a:lnTo>
                    <a:pt x="232809" y="558637"/>
                  </a:lnTo>
                  <a:lnTo>
                    <a:pt x="232809" y="597440"/>
                  </a:lnTo>
                  <a:lnTo>
                    <a:pt x="248329" y="597440"/>
                  </a:lnTo>
                  <a:lnTo>
                    <a:pt x="248329" y="558637"/>
                  </a:lnTo>
                  <a:close/>
                </a:path>
                <a:path w="403859" h="667384">
                  <a:moveTo>
                    <a:pt x="318172" y="61961"/>
                  </a:moveTo>
                  <a:lnTo>
                    <a:pt x="85363" y="61961"/>
                  </a:lnTo>
                  <a:lnTo>
                    <a:pt x="52155" y="68698"/>
                  </a:lnTo>
                  <a:lnTo>
                    <a:pt x="25034" y="86996"/>
                  </a:lnTo>
                  <a:lnTo>
                    <a:pt x="6736" y="114118"/>
                  </a:lnTo>
                  <a:lnTo>
                    <a:pt x="0" y="147327"/>
                  </a:lnTo>
                  <a:lnTo>
                    <a:pt x="0" y="473271"/>
                  </a:lnTo>
                  <a:lnTo>
                    <a:pt x="6736" y="506483"/>
                  </a:lnTo>
                  <a:lnTo>
                    <a:pt x="25034" y="533607"/>
                  </a:lnTo>
                  <a:lnTo>
                    <a:pt x="52155" y="551904"/>
                  </a:lnTo>
                  <a:lnTo>
                    <a:pt x="85363" y="558637"/>
                  </a:lnTo>
                  <a:lnTo>
                    <a:pt x="318172" y="558637"/>
                  </a:lnTo>
                  <a:lnTo>
                    <a:pt x="351384" y="551904"/>
                  </a:lnTo>
                  <a:lnTo>
                    <a:pt x="364410" y="543116"/>
                  </a:lnTo>
                  <a:lnTo>
                    <a:pt x="85363" y="543116"/>
                  </a:lnTo>
                  <a:lnTo>
                    <a:pt x="58191" y="537608"/>
                  </a:lnTo>
                  <a:lnTo>
                    <a:pt x="36000" y="522638"/>
                  </a:lnTo>
                  <a:lnTo>
                    <a:pt x="21030" y="500445"/>
                  </a:lnTo>
                  <a:lnTo>
                    <a:pt x="15520" y="473271"/>
                  </a:lnTo>
                  <a:lnTo>
                    <a:pt x="15520" y="353881"/>
                  </a:lnTo>
                  <a:lnTo>
                    <a:pt x="43667" y="342164"/>
                  </a:lnTo>
                  <a:lnTo>
                    <a:pt x="70119" y="336303"/>
                  </a:lnTo>
                  <a:lnTo>
                    <a:pt x="15520" y="336303"/>
                  </a:lnTo>
                  <a:lnTo>
                    <a:pt x="15520" y="147327"/>
                  </a:lnTo>
                  <a:lnTo>
                    <a:pt x="21030" y="120154"/>
                  </a:lnTo>
                  <a:lnTo>
                    <a:pt x="36000" y="97963"/>
                  </a:lnTo>
                  <a:lnTo>
                    <a:pt x="58191" y="82993"/>
                  </a:lnTo>
                  <a:lnTo>
                    <a:pt x="85363" y="77482"/>
                  </a:lnTo>
                  <a:lnTo>
                    <a:pt x="364404" y="77482"/>
                  </a:lnTo>
                  <a:lnTo>
                    <a:pt x="351384" y="68698"/>
                  </a:lnTo>
                  <a:lnTo>
                    <a:pt x="318172" y="61961"/>
                  </a:lnTo>
                  <a:close/>
                </a:path>
                <a:path w="403859" h="667384">
                  <a:moveTo>
                    <a:pt x="403536" y="392406"/>
                  </a:moveTo>
                  <a:lnTo>
                    <a:pt x="388015" y="392406"/>
                  </a:lnTo>
                  <a:lnTo>
                    <a:pt x="388015" y="473271"/>
                  </a:lnTo>
                  <a:lnTo>
                    <a:pt x="382508" y="500445"/>
                  </a:lnTo>
                  <a:lnTo>
                    <a:pt x="367537" y="522638"/>
                  </a:lnTo>
                  <a:lnTo>
                    <a:pt x="345345" y="537608"/>
                  </a:lnTo>
                  <a:lnTo>
                    <a:pt x="318172" y="543116"/>
                  </a:lnTo>
                  <a:lnTo>
                    <a:pt x="364410" y="543116"/>
                  </a:lnTo>
                  <a:lnTo>
                    <a:pt x="378506" y="533607"/>
                  </a:lnTo>
                  <a:lnTo>
                    <a:pt x="396803" y="506483"/>
                  </a:lnTo>
                  <a:lnTo>
                    <a:pt x="403536" y="473271"/>
                  </a:lnTo>
                  <a:lnTo>
                    <a:pt x="403536" y="392406"/>
                  </a:lnTo>
                  <a:close/>
                </a:path>
                <a:path w="403859" h="667384">
                  <a:moveTo>
                    <a:pt x="182075" y="332902"/>
                  </a:moveTo>
                  <a:lnTo>
                    <a:pt x="105585" y="332902"/>
                  </a:lnTo>
                  <a:lnTo>
                    <a:pt x="133186" y="334674"/>
                  </a:lnTo>
                  <a:lnTo>
                    <a:pt x="150251" y="338363"/>
                  </a:lnTo>
                  <a:lnTo>
                    <a:pt x="166912" y="343475"/>
                  </a:lnTo>
                  <a:lnTo>
                    <a:pt x="183079" y="349977"/>
                  </a:lnTo>
                  <a:lnTo>
                    <a:pt x="208517" y="362723"/>
                  </a:lnTo>
                  <a:lnTo>
                    <a:pt x="218489" y="367353"/>
                  </a:lnTo>
                  <a:lnTo>
                    <a:pt x="264235" y="385092"/>
                  </a:lnTo>
                  <a:lnTo>
                    <a:pt x="317021" y="396589"/>
                  </a:lnTo>
                  <a:lnTo>
                    <a:pt x="344027" y="398769"/>
                  </a:lnTo>
                  <a:lnTo>
                    <a:pt x="355181" y="398424"/>
                  </a:lnTo>
                  <a:lnTo>
                    <a:pt x="366261" y="397244"/>
                  </a:lnTo>
                  <a:lnTo>
                    <a:pt x="377221" y="395236"/>
                  </a:lnTo>
                  <a:lnTo>
                    <a:pt x="388015" y="392406"/>
                  </a:lnTo>
                  <a:lnTo>
                    <a:pt x="403536" y="392406"/>
                  </a:lnTo>
                  <a:lnTo>
                    <a:pt x="403536" y="382376"/>
                  </a:lnTo>
                  <a:lnTo>
                    <a:pt x="358631" y="382376"/>
                  </a:lnTo>
                  <a:lnTo>
                    <a:pt x="325031" y="382029"/>
                  </a:lnTo>
                  <a:lnTo>
                    <a:pt x="286980" y="375033"/>
                  </a:lnTo>
                  <a:lnTo>
                    <a:pt x="244242" y="361357"/>
                  </a:lnTo>
                  <a:lnTo>
                    <a:pt x="188829" y="335598"/>
                  </a:lnTo>
                  <a:lnTo>
                    <a:pt x="182075" y="332902"/>
                  </a:lnTo>
                  <a:close/>
                </a:path>
                <a:path w="403859" h="667384">
                  <a:moveTo>
                    <a:pt x="364404" y="77482"/>
                  </a:moveTo>
                  <a:lnTo>
                    <a:pt x="318172" y="77482"/>
                  </a:lnTo>
                  <a:lnTo>
                    <a:pt x="345345" y="82993"/>
                  </a:lnTo>
                  <a:lnTo>
                    <a:pt x="367537" y="97963"/>
                  </a:lnTo>
                  <a:lnTo>
                    <a:pt x="382508" y="120154"/>
                  </a:lnTo>
                  <a:lnTo>
                    <a:pt x="388015" y="147327"/>
                  </a:lnTo>
                  <a:lnTo>
                    <a:pt x="388015" y="162848"/>
                  </a:lnTo>
                  <a:lnTo>
                    <a:pt x="318172" y="162848"/>
                  </a:lnTo>
                  <a:lnTo>
                    <a:pt x="318172" y="178370"/>
                  </a:lnTo>
                  <a:lnTo>
                    <a:pt x="388015" y="178370"/>
                  </a:lnTo>
                  <a:lnTo>
                    <a:pt x="388015" y="240454"/>
                  </a:lnTo>
                  <a:lnTo>
                    <a:pt x="318172" y="240454"/>
                  </a:lnTo>
                  <a:lnTo>
                    <a:pt x="318172" y="255975"/>
                  </a:lnTo>
                  <a:lnTo>
                    <a:pt x="388015" y="255975"/>
                  </a:lnTo>
                  <a:lnTo>
                    <a:pt x="388015" y="318060"/>
                  </a:lnTo>
                  <a:lnTo>
                    <a:pt x="318172" y="318060"/>
                  </a:lnTo>
                  <a:lnTo>
                    <a:pt x="318172" y="333581"/>
                  </a:lnTo>
                  <a:lnTo>
                    <a:pt x="388015" y="333581"/>
                  </a:lnTo>
                  <a:lnTo>
                    <a:pt x="388015" y="376102"/>
                  </a:lnTo>
                  <a:lnTo>
                    <a:pt x="358631" y="382376"/>
                  </a:lnTo>
                  <a:lnTo>
                    <a:pt x="403536" y="382376"/>
                  </a:lnTo>
                  <a:lnTo>
                    <a:pt x="403536" y="147327"/>
                  </a:lnTo>
                  <a:lnTo>
                    <a:pt x="396803" y="114118"/>
                  </a:lnTo>
                  <a:lnTo>
                    <a:pt x="378506" y="86996"/>
                  </a:lnTo>
                  <a:lnTo>
                    <a:pt x="364404" y="77482"/>
                  </a:lnTo>
                  <a:close/>
                </a:path>
                <a:path w="403859" h="667384">
                  <a:moveTo>
                    <a:pt x="104840" y="317494"/>
                  </a:moveTo>
                  <a:lnTo>
                    <a:pt x="74359" y="319736"/>
                  </a:lnTo>
                  <a:lnTo>
                    <a:pt x="44449" y="326026"/>
                  </a:lnTo>
                  <a:lnTo>
                    <a:pt x="15520" y="336303"/>
                  </a:lnTo>
                  <a:lnTo>
                    <a:pt x="70119" y="336303"/>
                  </a:lnTo>
                  <a:lnTo>
                    <a:pt x="74717" y="335285"/>
                  </a:lnTo>
                  <a:lnTo>
                    <a:pt x="105585" y="332902"/>
                  </a:lnTo>
                  <a:lnTo>
                    <a:pt x="182075" y="332902"/>
                  </a:lnTo>
                  <a:lnTo>
                    <a:pt x="171535" y="328695"/>
                  </a:lnTo>
                  <a:lnTo>
                    <a:pt x="153721" y="323270"/>
                  </a:lnTo>
                  <a:lnTo>
                    <a:pt x="135482" y="319359"/>
                  </a:lnTo>
                  <a:lnTo>
                    <a:pt x="104840" y="317494"/>
                  </a:lnTo>
                  <a:close/>
                </a:path>
                <a:path w="403859" h="667384">
                  <a:moveTo>
                    <a:pt x="196575" y="0"/>
                  </a:moveTo>
                  <a:lnTo>
                    <a:pt x="182485" y="4761"/>
                  </a:lnTo>
                  <a:lnTo>
                    <a:pt x="170907" y="14906"/>
                  </a:lnTo>
                  <a:lnTo>
                    <a:pt x="164953" y="26173"/>
                  </a:lnTo>
                  <a:lnTo>
                    <a:pt x="162968" y="38443"/>
                  </a:lnTo>
                  <a:lnTo>
                    <a:pt x="164953" y="50709"/>
                  </a:lnTo>
                  <a:lnTo>
                    <a:pt x="170907" y="61961"/>
                  </a:lnTo>
                  <a:lnTo>
                    <a:pt x="201768" y="61961"/>
                  </a:lnTo>
                  <a:lnTo>
                    <a:pt x="192706" y="60128"/>
                  </a:lnTo>
                  <a:lnTo>
                    <a:pt x="185306" y="55135"/>
                  </a:lnTo>
                  <a:lnTo>
                    <a:pt x="180316" y="47741"/>
                  </a:lnTo>
                  <a:lnTo>
                    <a:pt x="178487" y="38705"/>
                  </a:lnTo>
                  <a:lnTo>
                    <a:pt x="180316" y="29638"/>
                  </a:lnTo>
                  <a:lnTo>
                    <a:pt x="185306" y="22238"/>
                  </a:lnTo>
                  <a:lnTo>
                    <a:pt x="192706" y="17252"/>
                  </a:lnTo>
                  <a:lnTo>
                    <a:pt x="201768" y="15424"/>
                  </a:lnTo>
                  <a:lnTo>
                    <a:pt x="232157" y="15424"/>
                  </a:lnTo>
                  <a:lnTo>
                    <a:pt x="225288" y="7598"/>
                  </a:lnTo>
                  <a:lnTo>
                    <a:pt x="211425" y="864"/>
                  </a:lnTo>
                  <a:lnTo>
                    <a:pt x="196575" y="0"/>
                  </a:lnTo>
                  <a:close/>
                </a:path>
                <a:path w="403859" h="667384">
                  <a:moveTo>
                    <a:pt x="232157" y="15424"/>
                  </a:moveTo>
                  <a:lnTo>
                    <a:pt x="201768" y="15424"/>
                  </a:lnTo>
                  <a:lnTo>
                    <a:pt x="210832" y="17252"/>
                  </a:lnTo>
                  <a:lnTo>
                    <a:pt x="218231" y="22238"/>
                  </a:lnTo>
                  <a:lnTo>
                    <a:pt x="223220" y="29638"/>
                  </a:lnTo>
                  <a:lnTo>
                    <a:pt x="224996" y="38443"/>
                  </a:lnTo>
                  <a:lnTo>
                    <a:pt x="225048" y="38705"/>
                  </a:lnTo>
                  <a:lnTo>
                    <a:pt x="223220" y="47741"/>
                  </a:lnTo>
                  <a:lnTo>
                    <a:pt x="218231" y="55135"/>
                  </a:lnTo>
                  <a:lnTo>
                    <a:pt x="210832" y="60128"/>
                  </a:lnTo>
                  <a:lnTo>
                    <a:pt x="201768" y="61961"/>
                  </a:lnTo>
                  <a:lnTo>
                    <a:pt x="232634" y="61961"/>
                  </a:lnTo>
                  <a:lnTo>
                    <a:pt x="239362" y="48103"/>
                  </a:lnTo>
                  <a:lnTo>
                    <a:pt x="240223" y="33262"/>
                  </a:lnTo>
                  <a:lnTo>
                    <a:pt x="235453" y="19179"/>
                  </a:lnTo>
                  <a:lnTo>
                    <a:pt x="232157" y="15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9943" y="9135261"/>
              <a:ext cx="403860" cy="667385"/>
            </a:xfrm>
            <a:custGeom>
              <a:avLst/>
              <a:gdLst/>
              <a:ahLst/>
              <a:cxnLst/>
              <a:rect l="l" t="t" r="r" b="b"/>
              <a:pathLst>
                <a:path w="403859" h="667384">
                  <a:moveTo>
                    <a:pt x="318172" y="61961"/>
                  </a:moveTo>
                  <a:lnTo>
                    <a:pt x="232634" y="61961"/>
                  </a:lnTo>
                  <a:lnTo>
                    <a:pt x="239362" y="48103"/>
                  </a:lnTo>
                  <a:lnTo>
                    <a:pt x="240223" y="33262"/>
                  </a:lnTo>
                  <a:lnTo>
                    <a:pt x="235453" y="19179"/>
                  </a:lnTo>
                  <a:lnTo>
                    <a:pt x="225288" y="7598"/>
                  </a:lnTo>
                  <a:lnTo>
                    <a:pt x="211425" y="864"/>
                  </a:lnTo>
                  <a:lnTo>
                    <a:pt x="196575" y="0"/>
                  </a:lnTo>
                  <a:lnTo>
                    <a:pt x="182485" y="4761"/>
                  </a:lnTo>
                  <a:lnTo>
                    <a:pt x="170907" y="14906"/>
                  </a:lnTo>
                  <a:lnTo>
                    <a:pt x="164953" y="26173"/>
                  </a:lnTo>
                  <a:lnTo>
                    <a:pt x="162968" y="38443"/>
                  </a:lnTo>
                  <a:lnTo>
                    <a:pt x="164953" y="50709"/>
                  </a:lnTo>
                  <a:lnTo>
                    <a:pt x="170907" y="61961"/>
                  </a:lnTo>
                  <a:lnTo>
                    <a:pt x="85363" y="61961"/>
                  </a:lnTo>
                  <a:lnTo>
                    <a:pt x="52155" y="68698"/>
                  </a:lnTo>
                  <a:lnTo>
                    <a:pt x="25034" y="86996"/>
                  </a:lnTo>
                  <a:lnTo>
                    <a:pt x="6736" y="114118"/>
                  </a:lnTo>
                  <a:lnTo>
                    <a:pt x="0" y="147327"/>
                  </a:lnTo>
                  <a:lnTo>
                    <a:pt x="0" y="473271"/>
                  </a:lnTo>
                  <a:lnTo>
                    <a:pt x="6736" y="506483"/>
                  </a:lnTo>
                  <a:lnTo>
                    <a:pt x="25034" y="533607"/>
                  </a:lnTo>
                  <a:lnTo>
                    <a:pt x="52155" y="551904"/>
                  </a:lnTo>
                  <a:lnTo>
                    <a:pt x="85363" y="558637"/>
                  </a:lnTo>
                  <a:lnTo>
                    <a:pt x="155206" y="558637"/>
                  </a:lnTo>
                  <a:lnTo>
                    <a:pt x="155206" y="597440"/>
                  </a:lnTo>
                  <a:lnTo>
                    <a:pt x="155206" y="606015"/>
                  </a:lnTo>
                  <a:lnTo>
                    <a:pt x="162158" y="612961"/>
                  </a:lnTo>
                  <a:lnTo>
                    <a:pt x="170726" y="612961"/>
                  </a:lnTo>
                  <a:lnTo>
                    <a:pt x="194007" y="612961"/>
                  </a:lnTo>
                  <a:lnTo>
                    <a:pt x="194007" y="667286"/>
                  </a:lnTo>
                  <a:lnTo>
                    <a:pt x="209528" y="667286"/>
                  </a:lnTo>
                  <a:lnTo>
                    <a:pt x="209528" y="612961"/>
                  </a:lnTo>
                  <a:lnTo>
                    <a:pt x="232809" y="612961"/>
                  </a:lnTo>
                  <a:lnTo>
                    <a:pt x="241384" y="612961"/>
                  </a:lnTo>
                  <a:lnTo>
                    <a:pt x="248329" y="606015"/>
                  </a:lnTo>
                  <a:lnTo>
                    <a:pt x="248329" y="597440"/>
                  </a:lnTo>
                  <a:lnTo>
                    <a:pt x="248329" y="558637"/>
                  </a:lnTo>
                  <a:lnTo>
                    <a:pt x="318172" y="558637"/>
                  </a:lnTo>
                  <a:lnTo>
                    <a:pt x="351384" y="551904"/>
                  </a:lnTo>
                  <a:lnTo>
                    <a:pt x="378506" y="533607"/>
                  </a:lnTo>
                  <a:lnTo>
                    <a:pt x="396803" y="506483"/>
                  </a:lnTo>
                  <a:lnTo>
                    <a:pt x="403536" y="473271"/>
                  </a:lnTo>
                  <a:lnTo>
                    <a:pt x="403536" y="147327"/>
                  </a:lnTo>
                  <a:lnTo>
                    <a:pt x="396803" y="114118"/>
                  </a:lnTo>
                  <a:lnTo>
                    <a:pt x="378506" y="86996"/>
                  </a:lnTo>
                  <a:lnTo>
                    <a:pt x="351384" y="68698"/>
                  </a:lnTo>
                  <a:lnTo>
                    <a:pt x="318172" y="61961"/>
                  </a:lnTo>
                  <a:close/>
                </a:path>
                <a:path w="403859" h="667384">
                  <a:moveTo>
                    <a:pt x="178487" y="38705"/>
                  </a:moveTo>
                  <a:lnTo>
                    <a:pt x="180316" y="29638"/>
                  </a:lnTo>
                  <a:lnTo>
                    <a:pt x="185306" y="22238"/>
                  </a:lnTo>
                  <a:lnTo>
                    <a:pt x="192706" y="17252"/>
                  </a:lnTo>
                  <a:lnTo>
                    <a:pt x="201768" y="15424"/>
                  </a:lnTo>
                  <a:lnTo>
                    <a:pt x="210832" y="17252"/>
                  </a:lnTo>
                  <a:lnTo>
                    <a:pt x="218231" y="22238"/>
                  </a:lnTo>
                  <a:lnTo>
                    <a:pt x="223220" y="29638"/>
                  </a:lnTo>
                  <a:lnTo>
                    <a:pt x="225048" y="38705"/>
                  </a:lnTo>
                  <a:lnTo>
                    <a:pt x="223220" y="47741"/>
                  </a:lnTo>
                  <a:lnTo>
                    <a:pt x="218231" y="55135"/>
                  </a:lnTo>
                  <a:lnTo>
                    <a:pt x="210832" y="60128"/>
                  </a:lnTo>
                  <a:lnTo>
                    <a:pt x="201768" y="61961"/>
                  </a:lnTo>
                  <a:lnTo>
                    <a:pt x="192706" y="60128"/>
                  </a:lnTo>
                  <a:lnTo>
                    <a:pt x="185306" y="55135"/>
                  </a:lnTo>
                  <a:lnTo>
                    <a:pt x="180316" y="47741"/>
                  </a:lnTo>
                  <a:lnTo>
                    <a:pt x="178487" y="38705"/>
                  </a:lnTo>
                  <a:close/>
                </a:path>
                <a:path w="403859" h="667384">
                  <a:moveTo>
                    <a:pt x="85363" y="77482"/>
                  </a:moveTo>
                  <a:lnTo>
                    <a:pt x="318172" y="77482"/>
                  </a:lnTo>
                  <a:lnTo>
                    <a:pt x="345345" y="82993"/>
                  </a:lnTo>
                  <a:lnTo>
                    <a:pt x="367537" y="97963"/>
                  </a:lnTo>
                  <a:lnTo>
                    <a:pt x="382508" y="120154"/>
                  </a:lnTo>
                  <a:lnTo>
                    <a:pt x="388015" y="147327"/>
                  </a:lnTo>
                  <a:lnTo>
                    <a:pt x="388015" y="162848"/>
                  </a:lnTo>
                  <a:lnTo>
                    <a:pt x="318172" y="162848"/>
                  </a:lnTo>
                  <a:lnTo>
                    <a:pt x="318172" y="178369"/>
                  </a:lnTo>
                  <a:lnTo>
                    <a:pt x="388015" y="178369"/>
                  </a:lnTo>
                  <a:lnTo>
                    <a:pt x="388015" y="240454"/>
                  </a:lnTo>
                  <a:lnTo>
                    <a:pt x="318172" y="240454"/>
                  </a:lnTo>
                  <a:lnTo>
                    <a:pt x="318172" y="255975"/>
                  </a:lnTo>
                  <a:lnTo>
                    <a:pt x="388015" y="255975"/>
                  </a:lnTo>
                  <a:lnTo>
                    <a:pt x="388015" y="318060"/>
                  </a:lnTo>
                  <a:lnTo>
                    <a:pt x="318172" y="318060"/>
                  </a:lnTo>
                  <a:lnTo>
                    <a:pt x="318172" y="333581"/>
                  </a:lnTo>
                  <a:lnTo>
                    <a:pt x="388015" y="333581"/>
                  </a:lnTo>
                  <a:lnTo>
                    <a:pt x="388015" y="376102"/>
                  </a:lnTo>
                  <a:lnTo>
                    <a:pt x="358631" y="382376"/>
                  </a:lnTo>
                  <a:lnTo>
                    <a:pt x="325031" y="382029"/>
                  </a:lnTo>
                  <a:lnTo>
                    <a:pt x="286980" y="375033"/>
                  </a:lnTo>
                  <a:lnTo>
                    <a:pt x="244242" y="361357"/>
                  </a:lnTo>
                  <a:lnTo>
                    <a:pt x="205512" y="343948"/>
                  </a:lnTo>
                  <a:lnTo>
                    <a:pt x="188829" y="335598"/>
                  </a:lnTo>
                  <a:lnTo>
                    <a:pt x="171535" y="328695"/>
                  </a:lnTo>
                  <a:lnTo>
                    <a:pt x="153721" y="323270"/>
                  </a:lnTo>
                  <a:lnTo>
                    <a:pt x="135482" y="319359"/>
                  </a:lnTo>
                  <a:lnTo>
                    <a:pt x="104840" y="317494"/>
                  </a:lnTo>
                  <a:lnTo>
                    <a:pt x="74359" y="319736"/>
                  </a:lnTo>
                  <a:lnTo>
                    <a:pt x="44449" y="326026"/>
                  </a:lnTo>
                  <a:lnTo>
                    <a:pt x="15520" y="336303"/>
                  </a:lnTo>
                  <a:lnTo>
                    <a:pt x="15520" y="147327"/>
                  </a:lnTo>
                  <a:lnTo>
                    <a:pt x="21030" y="120154"/>
                  </a:lnTo>
                  <a:lnTo>
                    <a:pt x="36000" y="97963"/>
                  </a:lnTo>
                  <a:lnTo>
                    <a:pt x="58191" y="82993"/>
                  </a:lnTo>
                  <a:lnTo>
                    <a:pt x="85363" y="77482"/>
                  </a:lnTo>
                  <a:close/>
                </a:path>
                <a:path w="403859" h="667384">
                  <a:moveTo>
                    <a:pt x="232809" y="597440"/>
                  </a:moveTo>
                  <a:lnTo>
                    <a:pt x="170726" y="597440"/>
                  </a:lnTo>
                  <a:lnTo>
                    <a:pt x="170726" y="558637"/>
                  </a:lnTo>
                  <a:lnTo>
                    <a:pt x="232809" y="558637"/>
                  </a:lnTo>
                  <a:lnTo>
                    <a:pt x="232809" y="597440"/>
                  </a:lnTo>
                  <a:close/>
                </a:path>
                <a:path w="403859" h="667384">
                  <a:moveTo>
                    <a:pt x="318172" y="543116"/>
                  </a:moveTo>
                  <a:lnTo>
                    <a:pt x="85363" y="543116"/>
                  </a:lnTo>
                  <a:lnTo>
                    <a:pt x="58191" y="537608"/>
                  </a:lnTo>
                  <a:lnTo>
                    <a:pt x="36000" y="522638"/>
                  </a:lnTo>
                  <a:lnTo>
                    <a:pt x="21030" y="500445"/>
                  </a:lnTo>
                  <a:lnTo>
                    <a:pt x="15520" y="473271"/>
                  </a:lnTo>
                  <a:lnTo>
                    <a:pt x="15520" y="353881"/>
                  </a:lnTo>
                  <a:lnTo>
                    <a:pt x="43667" y="342164"/>
                  </a:lnTo>
                  <a:lnTo>
                    <a:pt x="74717" y="335285"/>
                  </a:lnTo>
                  <a:lnTo>
                    <a:pt x="105585" y="332902"/>
                  </a:lnTo>
                  <a:lnTo>
                    <a:pt x="133186" y="334674"/>
                  </a:lnTo>
                  <a:lnTo>
                    <a:pt x="150251" y="338363"/>
                  </a:lnTo>
                  <a:lnTo>
                    <a:pt x="166912" y="343475"/>
                  </a:lnTo>
                  <a:lnTo>
                    <a:pt x="183079" y="349977"/>
                  </a:lnTo>
                  <a:lnTo>
                    <a:pt x="198663" y="357839"/>
                  </a:lnTo>
                  <a:lnTo>
                    <a:pt x="208517" y="362723"/>
                  </a:lnTo>
                  <a:lnTo>
                    <a:pt x="264235" y="385092"/>
                  </a:lnTo>
                  <a:lnTo>
                    <a:pt x="317021" y="396589"/>
                  </a:lnTo>
                  <a:lnTo>
                    <a:pt x="344027" y="398769"/>
                  </a:lnTo>
                  <a:lnTo>
                    <a:pt x="355181" y="398424"/>
                  </a:lnTo>
                  <a:lnTo>
                    <a:pt x="366261" y="397244"/>
                  </a:lnTo>
                  <a:lnTo>
                    <a:pt x="377221" y="395236"/>
                  </a:lnTo>
                  <a:lnTo>
                    <a:pt x="388015" y="392406"/>
                  </a:lnTo>
                  <a:lnTo>
                    <a:pt x="388015" y="473271"/>
                  </a:lnTo>
                  <a:lnTo>
                    <a:pt x="382508" y="500445"/>
                  </a:lnTo>
                  <a:lnTo>
                    <a:pt x="367537" y="522638"/>
                  </a:lnTo>
                  <a:lnTo>
                    <a:pt x="345345" y="537608"/>
                  </a:lnTo>
                  <a:lnTo>
                    <a:pt x="318172" y="543116"/>
                  </a:lnTo>
                  <a:close/>
                </a:path>
              </a:pathLst>
            </a:custGeom>
            <a:ln w="9053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566074" y="6034140"/>
            <a:ext cx="623570" cy="624205"/>
            <a:chOff x="8566074" y="6034140"/>
            <a:chExt cx="623570" cy="624205"/>
          </a:xfrm>
        </p:grpSpPr>
        <p:sp>
          <p:nvSpPr>
            <p:cNvPr id="8" name="object 8"/>
            <p:cNvSpPr/>
            <p:nvPr/>
          </p:nvSpPr>
          <p:spPr>
            <a:xfrm>
              <a:off x="8570600" y="6038732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79" h="614679">
                  <a:moveTo>
                    <a:pt x="416760" y="30912"/>
                  </a:moveTo>
                  <a:lnTo>
                    <a:pt x="411852" y="30912"/>
                  </a:lnTo>
                  <a:lnTo>
                    <a:pt x="405786" y="36966"/>
                  </a:lnTo>
                  <a:lnTo>
                    <a:pt x="405786" y="41881"/>
                  </a:lnTo>
                  <a:lnTo>
                    <a:pt x="433646" y="69748"/>
                  </a:lnTo>
                  <a:lnTo>
                    <a:pt x="206986" y="296517"/>
                  </a:lnTo>
                  <a:lnTo>
                    <a:pt x="197079" y="308446"/>
                  </a:lnTo>
                  <a:lnTo>
                    <a:pt x="189763" y="321953"/>
                  </a:lnTo>
                  <a:lnTo>
                    <a:pt x="185215" y="336626"/>
                  </a:lnTo>
                  <a:lnTo>
                    <a:pt x="183608" y="352051"/>
                  </a:lnTo>
                  <a:lnTo>
                    <a:pt x="183644" y="354068"/>
                  </a:lnTo>
                  <a:lnTo>
                    <a:pt x="183751" y="360219"/>
                  </a:lnTo>
                  <a:lnTo>
                    <a:pt x="184979" y="368328"/>
                  </a:lnTo>
                  <a:lnTo>
                    <a:pt x="187262" y="376167"/>
                  </a:lnTo>
                  <a:lnTo>
                    <a:pt x="141515" y="421922"/>
                  </a:lnTo>
                  <a:lnTo>
                    <a:pt x="135272" y="430393"/>
                  </a:lnTo>
                  <a:lnTo>
                    <a:pt x="131764" y="440096"/>
                  </a:lnTo>
                  <a:lnTo>
                    <a:pt x="131123" y="450393"/>
                  </a:lnTo>
                  <a:lnTo>
                    <a:pt x="133483" y="460647"/>
                  </a:lnTo>
                  <a:lnTo>
                    <a:pt x="138224" y="465394"/>
                  </a:lnTo>
                  <a:lnTo>
                    <a:pt x="3168" y="600460"/>
                  </a:lnTo>
                  <a:lnTo>
                    <a:pt x="84" y="603435"/>
                  </a:lnTo>
                  <a:lnTo>
                    <a:pt x="0" y="608350"/>
                  </a:lnTo>
                  <a:lnTo>
                    <a:pt x="6038" y="614601"/>
                  </a:lnTo>
                  <a:lnTo>
                    <a:pt x="10870" y="614601"/>
                  </a:lnTo>
                  <a:lnTo>
                    <a:pt x="13949" y="611622"/>
                  </a:lnTo>
                  <a:lnTo>
                    <a:pt x="149198" y="476368"/>
                  </a:lnTo>
                  <a:lnTo>
                    <a:pt x="188184" y="476368"/>
                  </a:lnTo>
                  <a:lnTo>
                    <a:pt x="192656" y="473077"/>
                  </a:lnTo>
                  <a:lnTo>
                    <a:pt x="197634" y="468097"/>
                  </a:lnTo>
                  <a:lnTo>
                    <a:pt x="165819" y="468097"/>
                  </a:lnTo>
                  <a:lnTo>
                    <a:pt x="163852" y="467871"/>
                  </a:lnTo>
                  <a:lnTo>
                    <a:pt x="162261" y="467489"/>
                  </a:lnTo>
                  <a:lnTo>
                    <a:pt x="147096" y="452317"/>
                  </a:lnTo>
                  <a:lnTo>
                    <a:pt x="145395" y="445346"/>
                  </a:lnTo>
                  <a:lnTo>
                    <a:pt x="147439" y="437992"/>
                  </a:lnTo>
                  <a:lnTo>
                    <a:pt x="197991" y="387387"/>
                  </a:lnTo>
                  <a:lnTo>
                    <a:pt x="219936" y="387387"/>
                  </a:lnTo>
                  <a:lnTo>
                    <a:pt x="201567" y="369020"/>
                  </a:lnTo>
                  <a:lnTo>
                    <a:pt x="200099" y="363478"/>
                  </a:lnTo>
                  <a:lnTo>
                    <a:pt x="199284" y="357781"/>
                  </a:lnTo>
                  <a:lnTo>
                    <a:pt x="199184" y="354068"/>
                  </a:lnTo>
                  <a:lnTo>
                    <a:pt x="199129" y="352051"/>
                  </a:lnTo>
                  <a:lnTo>
                    <a:pt x="200421" y="339665"/>
                  </a:lnTo>
                  <a:lnTo>
                    <a:pt x="204086" y="327887"/>
                  </a:lnTo>
                  <a:lnTo>
                    <a:pt x="209982" y="317051"/>
                  </a:lnTo>
                  <a:lnTo>
                    <a:pt x="217967" y="307492"/>
                  </a:lnTo>
                  <a:lnTo>
                    <a:pt x="249506" y="275933"/>
                  </a:lnTo>
                  <a:lnTo>
                    <a:pt x="271449" y="275933"/>
                  </a:lnTo>
                  <a:lnTo>
                    <a:pt x="260565" y="265048"/>
                  </a:lnTo>
                  <a:lnTo>
                    <a:pt x="260384" y="265048"/>
                  </a:lnTo>
                  <a:lnTo>
                    <a:pt x="444413" y="80929"/>
                  </a:lnTo>
                  <a:lnTo>
                    <a:pt x="467222" y="80929"/>
                  </a:lnTo>
                  <a:lnTo>
                    <a:pt x="416760" y="30912"/>
                  </a:lnTo>
                  <a:close/>
                </a:path>
                <a:path w="614679" h="614679">
                  <a:moveTo>
                    <a:pt x="188184" y="476368"/>
                  </a:moveTo>
                  <a:lnTo>
                    <a:pt x="149198" y="476368"/>
                  </a:lnTo>
                  <a:lnTo>
                    <a:pt x="153938" y="481109"/>
                  </a:lnTo>
                  <a:lnTo>
                    <a:pt x="164191" y="483462"/>
                  </a:lnTo>
                  <a:lnTo>
                    <a:pt x="174485" y="482819"/>
                  </a:lnTo>
                  <a:lnTo>
                    <a:pt x="184185" y="479313"/>
                  </a:lnTo>
                  <a:lnTo>
                    <a:pt x="188184" y="476368"/>
                  </a:lnTo>
                  <a:close/>
                </a:path>
                <a:path w="614679" h="614679">
                  <a:moveTo>
                    <a:pt x="219936" y="387387"/>
                  </a:moveTo>
                  <a:lnTo>
                    <a:pt x="197991" y="387387"/>
                  </a:lnTo>
                  <a:lnTo>
                    <a:pt x="227183" y="416580"/>
                  </a:lnTo>
                  <a:lnTo>
                    <a:pt x="177814" y="465950"/>
                  </a:lnTo>
                  <a:lnTo>
                    <a:pt x="172569" y="468097"/>
                  </a:lnTo>
                  <a:lnTo>
                    <a:pt x="197634" y="468097"/>
                  </a:lnTo>
                  <a:lnTo>
                    <a:pt x="238403" y="427315"/>
                  </a:lnTo>
                  <a:lnTo>
                    <a:pt x="285402" y="427315"/>
                  </a:lnTo>
                  <a:lnTo>
                    <a:pt x="292714" y="425085"/>
                  </a:lnTo>
                  <a:lnTo>
                    <a:pt x="306212" y="417690"/>
                  </a:lnTo>
                  <a:lnTo>
                    <a:pt x="308834" y="415448"/>
                  </a:lnTo>
                  <a:lnTo>
                    <a:pt x="262505" y="415448"/>
                  </a:lnTo>
                  <a:lnTo>
                    <a:pt x="256782" y="415299"/>
                  </a:lnTo>
                  <a:lnTo>
                    <a:pt x="251097" y="414478"/>
                  </a:lnTo>
                  <a:lnTo>
                    <a:pt x="245562" y="413010"/>
                  </a:lnTo>
                  <a:lnTo>
                    <a:pt x="219936" y="387387"/>
                  </a:lnTo>
                  <a:close/>
                </a:path>
                <a:path w="614679" h="614679">
                  <a:moveTo>
                    <a:pt x="285402" y="427315"/>
                  </a:moveTo>
                  <a:lnTo>
                    <a:pt x="238403" y="427315"/>
                  </a:lnTo>
                  <a:lnTo>
                    <a:pt x="246241" y="429598"/>
                  </a:lnTo>
                  <a:lnTo>
                    <a:pt x="254344" y="430827"/>
                  </a:lnTo>
                  <a:lnTo>
                    <a:pt x="262505" y="430969"/>
                  </a:lnTo>
                  <a:lnTo>
                    <a:pt x="277738" y="429598"/>
                  </a:lnTo>
                  <a:lnTo>
                    <a:pt x="277918" y="429598"/>
                  </a:lnTo>
                  <a:lnTo>
                    <a:pt x="285402" y="427315"/>
                  </a:lnTo>
                  <a:close/>
                </a:path>
                <a:path w="614679" h="614679">
                  <a:moveTo>
                    <a:pt x="271449" y="275933"/>
                  </a:moveTo>
                  <a:lnTo>
                    <a:pt x="249506" y="275933"/>
                  </a:lnTo>
                  <a:lnTo>
                    <a:pt x="338614" y="365043"/>
                  </a:lnTo>
                  <a:lnTo>
                    <a:pt x="306797" y="396868"/>
                  </a:lnTo>
                  <a:lnTo>
                    <a:pt x="297371" y="404923"/>
                  </a:lnTo>
                  <a:lnTo>
                    <a:pt x="286603" y="410807"/>
                  </a:lnTo>
                  <a:lnTo>
                    <a:pt x="274491" y="414478"/>
                  </a:lnTo>
                  <a:lnTo>
                    <a:pt x="273586" y="414478"/>
                  </a:lnTo>
                  <a:lnTo>
                    <a:pt x="262505" y="415448"/>
                  </a:lnTo>
                  <a:lnTo>
                    <a:pt x="308834" y="415448"/>
                  </a:lnTo>
                  <a:lnTo>
                    <a:pt x="318030" y="407584"/>
                  </a:lnTo>
                  <a:lnTo>
                    <a:pt x="371516" y="354069"/>
                  </a:lnTo>
                  <a:lnTo>
                    <a:pt x="349582" y="354069"/>
                  </a:lnTo>
                  <a:lnTo>
                    <a:pt x="271449" y="275933"/>
                  </a:lnTo>
                  <a:close/>
                </a:path>
                <a:path w="614679" h="614679">
                  <a:moveTo>
                    <a:pt x="350048" y="254074"/>
                  </a:moveTo>
                  <a:lnTo>
                    <a:pt x="339073" y="265048"/>
                  </a:lnTo>
                  <a:lnTo>
                    <a:pt x="388823" y="314800"/>
                  </a:lnTo>
                  <a:lnTo>
                    <a:pt x="349582" y="354069"/>
                  </a:lnTo>
                  <a:lnTo>
                    <a:pt x="371516" y="354069"/>
                  </a:lnTo>
                  <a:lnTo>
                    <a:pt x="421732" y="303825"/>
                  </a:lnTo>
                  <a:lnTo>
                    <a:pt x="399798" y="303825"/>
                  </a:lnTo>
                  <a:lnTo>
                    <a:pt x="350048" y="254074"/>
                  </a:lnTo>
                  <a:close/>
                </a:path>
                <a:path w="614679" h="614679">
                  <a:moveTo>
                    <a:pt x="396609" y="207504"/>
                  </a:moveTo>
                  <a:lnTo>
                    <a:pt x="385635" y="218479"/>
                  </a:lnTo>
                  <a:lnTo>
                    <a:pt x="435372" y="268224"/>
                  </a:lnTo>
                  <a:lnTo>
                    <a:pt x="399798" y="303825"/>
                  </a:lnTo>
                  <a:lnTo>
                    <a:pt x="421732" y="303825"/>
                  </a:lnTo>
                  <a:lnTo>
                    <a:pt x="468283" y="257249"/>
                  </a:lnTo>
                  <a:lnTo>
                    <a:pt x="446347" y="257249"/>
                  </a:lnTo>
                  <a:lnTo>
                    <a:pt x="396609" y="207504"/>
                  </a:lnTo>
                  <a:close/>
                </a:path>
                <a:path w="614679" h="614679">
                  <a:moveTo>
                    <a:pt x="443107" y="160876"/>
                  </a:moveTo>
                  <a:lnTo>
                    <a:pt x="432132" y="171851"/>
                  </a:lnTo>
                  <a:lnTo>
                    <a:pt x="481928" y="221648"/>
                  </a:lnTo>
                  <a:lnTo>
                    <a:pt x="446347" y="257249"/>
                  </a:lnTo>
                  <a:lnTo>
                    <a:pt x="468283" y="257249"/>
                  </a:lnTo>
                  <a:lnTo>
                    <a:pt x="514834" y="210673"/>
                  </a:lnTo>
                  <a:lnTo>
                    <a:pt x="492895" y="210673"/>
                  </a:lnTo>
                  <a:lnTo>
                    <a:pt x="443107" y="160876"/>
                  </a:lnTo>
                  <a:close/>
                </a:path>
                <a:path w="614679" h="614679">
                  <a:moveTo>
                    <a:pt x="566770" y="180795"/>
                  </a:moveTo>
                  <a:lnTo>
                    <a:pt x="544696" y="180795"/>
                  </a:lnTo>
                  <a:lnTo>
                    <a:pt x="571779" y="207879"/>
                  </a:lnTo>
                  <a:lnTo>
                    <a:pt x="574842" y="211035"/>
                  </a:lnTo>
                  <a:lnTo>
                    <a:pt x="579682" y="211035"/>
                  </a:lnTo>
                  <a:lnTo>
                    <a:pt x="582786" y="208047"/>
                  </a:lnTo>
                  <a:lnTo>
                    <a:pt x="585825" y="205066"/>
                  </a:lnTo>
                  <a:lnTo>
                    <a:pt x="585890" y="200151"/>
                  </a:lnTo>
                  <a:lnTo>
                    <a:pt x="582915" y="197072"/>
                  </a:lnTo>
                  <a:lnTo>
                    <a:pt x="566770" y="180795"/>
                  </a:lnTo>
                  <a:close/>
                </a:path>
                <a:path w="614679" h="614679">
                  <a:moveTo>
                    <a:pt x="467222" y="80929"/>
                  </a:moveTo>
                  <a:lnTo>
                    <a:pt x="444413" y="80929"/>
                  </a:lnTo>
                  <a:lnTo>
                    <a:pt x="533508" y="170046"/>
                  </a:lnTo>
                  <a:lnTo>
                    <a:pt x="492895" y="210673"/>
                  </a:lnTo>
                  <a:lnTo>
                    <a:pt x="514834" y="210673"/>
                  </a:lnTo>
                  <a:lnTo>
                    <a:pt x="544696" y="180795"/>
                  </a:lnTo>
                  <a:lnTo>
                    <a:pt x="566770" y="180795"/>
                  </a:lnTo>
                  <a:lnTo>
                    <a:pt x="525961" y="139599"/>
                  </a:lnTo>
                  <a:lnTo>
                    <a:pt x="536689" y="128883"/>
                  </a:lnTo>
                  <a:lnTo>
                    <a:pt x="514734" y="128883"/>
                  </a:lnTo>
                  <a:lnTo>
                    <a:pt x="485549" y="99697"/>
                  </a:lnTo>
                  <a:lnTo>
                    <a:pt x="496791" y="88463"/>
                  </a:lnTo>
                  <a:lnTo>
                    <a:pt x="474827" y="88463"/>
                  </a:lnTo>
                  <a:lnTo>
                    <a:pt x="467222" y="80929"/>
                  </a:lnTo>
                  <a:close/>
                </a:path>
                <a:path w="614679" h="614679">
                  <a:moveTo>
                    <a:pt x="557716" y="49512"/>
                  </a:moveTo>
                  <a:lnTo>
                    <a:pt x="535771" y="49512"/>
                  </a:lnTo>
                  <a:lnTo>
                    <a:pt x="564963" y="78705"/>
                  </a:lnTo>
                  <a:lnTo>
                    <a:pt x="514734" y="128883"/>
                  </a:lnTo>
                  <a:lnTo>
                    <a:pt x="536689" y="128883"/>
                  </a:lnTo>
                  <a:lnTo>
                    <a:pt x="575937" y="89679"/>
                  </a:lnTo>
                  <a:lnTo>
                    <a:pt x="597890" y="89679"/>
                  </a:lnTo>
                  <a:lnTo>
                    <a:pt x="557716" y="49512"/>
                  </a:lnTo>
                  <a:close/>
                </a:path>
                <a:path w="614679" h="614679">
                  <a:moveTo>
                    <a:pt x="597890" y="89679"/>
                  </a:moveTo>
                  <a:lnTo>
                    <a:pt x="575937" y="89679"/>
                  </a:lnTo>
                  <a:lnTo>
                    <a:pt x="600505" y="114261"/>
                  </a:lnTo>
                  <a:lnTo>
                    <a:pt x="603609" y="117242"/>
                  </a:lnTo>
                  <a:lnTo>
                    <a:pt x="608455" y="117242"/>
                  </a:lnTo>
                  <a:lnTo>
                    <a:pt x="614409" y="111079"/>
                  </a:lnTo>
                  <a:lnTo>
                    <a:pt x="614409" y="106293"/>
                  </a:lnTo>
                  <a:lnTo>
                    <a:pt x="611499" y="103286"/>
                  </a:lnTo>
                  <a:lnTo>
                    <a:pt x="597890" y="89679"/>
                  </a:lnTo>
                  <a:close/>
                </a:path>
                <a:path w="614679" h="614679">
                  <a:moveTo>
                    <a:pt x="508095" y="0"/>
                  </a:moveTo>
                  <a:lnTo>
                    <a:pt x="503113" y="0"/>
                  </a:lnTo>
                  <a:lnTo>
                    <a:pt x="500259" y="2910"/>
                  </a:lnTo>
                  <a:lnTo>
                    <a:pt x="497209" y="6079"/>
                  </a:lnTo>
                  <a:lnTo>
                    <a:pt x="497209" y="10864"/>
                  </a:lnTo>
                  <a:lnTo>
                    <a:pt x="500132" y="13839"/>
                  </a:lnTo>
                  <a:lnTo>
                    <a:pt x="524797" y="38537"/>
                  </a:lnTo>
                  <a:lnTo>
                    <a:pt x="474827" y="88463"/>
                  </a:lnTo>
                  <a:lnTo>
                    <a:pt x="496791" y="88463"/>
                  </a:lnTo>
                  <a:lnTo>
                    <a:pt x="535771" y="49512"/>
                  </a:lnTo>
                  <a:lnTo>
                    <a:pt x="557716" y="49512"/>
                  </a:lnTo>
                  <a:lnTo>
                    <a:pt x="511106" y="2910"/>
                  </a:lnTo>
                  <a:lnTo>
                    <a:pt x="508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70600" y="6038667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79" h="614679">
                  <a:moveTo>
                    <a:pt x="611499" y="103351"/>
                  </a:moveTo>
                  <a:lnTo>
                    <a:pt x="511106" y="2974"/>
                  </a:lnTo>
                  <a:lnTo>
                    <a:pt x="508028" y="0"/>
                  </a:lnTo>
                  <a:lnTo>
                    <a:pt x="503113" y="64"/>
                  </a:lnTo>
                  <a:lnTo>
                    <a:pt x="500132" y="3104"/>
                  </a:lnTo>
                  <a:lnTo>
                    <a:pt x="497209" y="6143"/>
                  </a:lnTo>
                  <a:lnTo>
                    <a:pt x="497209" y="10929"/>
                  </a:lnTo>
                  <a:lnTo>
                    <a:pt x="500132" y="13904"/>
                  </a:lnTo>
                  <a:lnTo>
                    <a:pt x="524797" y="38602"/>
                  </a:lnTo>
                  <a:lnTo>
                    <a:pt x="474827" y="88528"/>
                  </a:lnTo>
                  <a:lnTo>
                    <a:pt x="419793" y="34004"/>
                  </a:lnTo>
                  <a:lnTo>
                    <a:pt x="416760" y="30977"/>
                  </a:lnTo>
                  <a:lnTo>
                    <a:pt x="411852" y="30977"/>
                  </a:lnTo>
                  <a:lnTo>
                    <a:pt x="408819" y="34004"/>
                  </a:lnTo>
                  <a:lnTo>
                    <a:pt x="405786" y="37030"/>
                  </a:lnTo>
                  <a:lnTo>
                    <a:pt x="405786" y="41945"/>
                  </a:lnTo>
                  <a:lnTo>
                    <a:pt x="408813" y="44978"/>
                  </a:lnTo>
                  <a:lnTo>
                    <a:pt x="433646" y="69812"/>
                  </a:lnTo>
                  <a:lnTo>
                    <a:pt x="206986" y="296582"/>
                  </a:lnTo>
                  <a:lnTo>
                    <a:pt x="197079" y="308510"/>
                  </a:lnTo>
                  <a:lnTo>
                    <a:pt x="189763" y="322018"/>
                  </a:lnTo>
                  <a:lnTo>
                    <a:pt x="185215" y="336691"/>
                  </a:lnTo>
                  <a:lnTo>
                    <a:pt x="183608" y="352115"/>
                  </a:lnTo>
                  <a:lnTo>
                    <a:pt x="183751" y="360283"/>
                  </a:lnTo>
                  <a:lnTo>
                    <a:pt x="184979" y="368393"/>
                  </a:lnTo>
                  <a:lnTo>
                    <a:pt x="187262" y="376231"/>
                  </a:lnTo>
                  <a:lnTo>
                    <a:pt x="141515" y="421986"/>
                  </a:lnTo>
                  <a:lnTo>
                    <a:pt x="135272" y="430458"/>
                  </a:lnTo>
                  <a:lnTo>
                    <a:pt x="131764" y="440161"/>
                  </a:lnTo>
                  <a:lnTo>
                    <a:pt x="131123" y="450457"/>
                  </a:lnTo>
                  <a:lnTo>
                    <a:pt x="133483" y="460711"/>
                  </a:lnTo>
                  <a:lnTo>
                    <a:pt x="138224" y="465458"/>
                  </a:lnTo>
                  <a:lnTo>
                    <a:pt x="3168" y="600524"/>
                  </a:lnTo>
                  <a:lnTo>
                    <a:pt x="84" y="603499"/>
                  </a:lnTo>
                  <a:lnTo>
                    <a:pt x="0" y="608414"/>
                  </a:lnTo>
                  <a:lnTo>
                    <a:pt x="2981" y="611499"/>
                  </a:lnTo>
                  <a:lnTo>
                    <a:pt x="5956" y="614580"/>
                  </a:lnTo>
                  <a:lnTo>
                    <a:pt x="10870" y="614665"/>
                  </a:lnTo>
                  <a:lnTo>
                    <a:pt x="13949" y="611687"/>
                  </a:lnTo>
                  <a:lnTo>
                    <a:pt x="14078" y="611564"/>
                  </a:lnTo>
                  <a:lnTo>
                    <a:pt x="149198" y="476433"/>
                  </a:lnTo>
                  <a:lnTo>
                    <a:pt x="153938" y="481173"/>
                  </a:lnTo>
                  <a:lnTo>
                    <a:pt x="164191" y="483526"/>
                  </a:lnTo>
                  <a:lnTo>
                    <a:pt x="174485" y="482883"/>
                  </a:lnTo>
                  <a:lnTo>
                    <a:pt x="184185" y="479377"/>
                  </a:lnTo>
                  <a:lnTo>
                    <a:pt x="192656" y="473141"/>
                  </a:lnTo>
                  <a:lnTo>
                    <a:pt x="238403" y="427380"/>
                  </a:lnTo>
                  <a:lnTo>
                    <a:pt x="246241" y="429663"/>
                  </a:lnTo>
                  <a:lnTo>
                    <a:pt x="254344" y="430892"/>
                  </a:lnTo>
                  <a:lnTo>
                    <a:pt x="262505" y="431034"/>
                  </a:lnTo>
                  <a:lnTo>
                    <a:pt x="277993" y="429640"/>
                  </a:lnTo>
                  <a:lnTo>
                    <a:pt x="292714" y="425150"/>
                  </a:lnTo>
                  <a:lnTo>
                    <a:pt x="306212" y="417755"/>
                  </a:lnTo>
                  <a:lnTo>
                    <a:pt x="318030" y="407649"/>
                  </a:lnTo>
                  <a:lnTo>
                    <a:pt x="544696" y="180859"/>
                  </a:lnTo>
                  <a:lnTo>
                    <a:pt x="571779" y="207944"/>
                  </a:lnTo>
                  <a:lnTo>
                    <a:pt x="574767" y="211022"/>
                  </a:lnTo>
                  <a:lnTo>
                    <a:pt x="579682" y="211100"/>
                  </a:lnTo>
                  <a:lnTo>
                    <a:pt x="582786" y="208112"/>
                  </a:lnTo>
                  <a:lnTo>
                    <a:pt x="585825" y="205131"/>
                  </a:lnTo>
                  <a:lnTo>
                    <a:pt x="585890" y="200216"/>
                  </a:lnTo>
                  <a:lnTo>
                    <a:pt x="582915" y="197137"/>
                  </a:lnTo>
                  <a:lnTo>
                    <a:pt x="582786" y="197027"/>
                  </a:lnTo>
                  <a:lnTo>
                    <a:pt x="525961" y="139664"/>
                  </a:lnTo>
                  <a:lnTo>
                    <a:pt x="575937" y="89744"/>
                  </a:lnTo>
                  <a:lnTo>
                    <a:pt x="600505" y="114326"/>
                  </a:lnTo>
                  <a:lnTo>
                    <a:pt x="603609" y="117307"/>
                  </a:lnTo>
                  <a:lnTo>
                    <a:pt x="608524" y="117236"/>
                  </a:lnTo>
                  <a:lnTo>
                    <a:pt x="611499" y="114157"/>
                  </a:lnTo>
                  <a:lnTo>
                    <a:pt x="614409" y="111144"/>
                  </a:lnTo>
                  <a:lnTo>
                    <a:pt x="614409" y="106358"/>
                  </a:lnTo>
                  <a:lnTo>
                    <a:pt x="611499" y="103351"/>
                  </a:lnTo>
                  <a:close/>
                </a:path>
              </a:pathLst>
            </a:custGeom>
            <a:ln w="9053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1469" y="6310138"/>
              <a:ext cx="202272" cy="2012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831075" y="6119662"/>
              <a:ext cx="273050" cy="273685"/>
            </a:xfrm>
            <a:custGeom>
              <a:avLst/>
              <a:gdLst/>
              <a:ahLst/>
              <a:cxnLst/>
              <a:rect l="l" t="t" r="r" b="b"/>
              <a:pathLst>
                <a:path w="273050" h="273685">
                  <a:moveTo>
                    <a:pt x="273033" y="89117"/>
                  </a:moveTo>
                  <a:lnTo>
                    <a:pt x="232421" y="129743"/>
                  </a:lnTo>
                  <a:lnTo>
                    <a:pt x="182632" y="79946"/>
                  </a:lnTo>
                  <a:lnTo>
                    <a:pt x="171658" y="90921"/>
                  </a:lnTo>
                  <a:lnTo>
                    <a:pt x="221453" y="140718"/>
                  </a:lnTo>
                  <a:lnTo>
                    <a:pt x="185872" y="176319"/>
                  </a:lnTo>
                  <a:lnTo>
                    <a:pt x="136135" y="126574"/>
                  </a:lnTo>
                  <a:lnTo>
                    <a:pt x="125160" y="137549"/>
                  </a:lnTo>
                  <a:lnTo>
                    <a:pt x="174897" y="187294"/>
                  </a:lnTo>
                  <a:lnTo>
                    <a:pt x="139323" y="222896"/>
                  </a:lnTo>
                  <a:lnTo>
                    <a:pt x="89573" y="173144"/>
                  </a:lnTo>
                  <a:lnTo>
                    <a:pt x="78598" y="184119"/>
                  </a:lnTo>
                  <a:lnTo>
                    <a:pt x="128349" y="233870"/>
                  </a:lnTo>
                  <a:lnTo>
                    <a:pt x="89107" y="273139"/>
                  </a:lnTo>
                  <a:lnTo>
                    <a:pt x="0" y="184028"/>
                  </a:lnTo>
                  <a:lnTo>
                    <a:pt x="183938" y="0"/>
                  </a:lnTo>
                  <a:lnTo>
                    <a:pt x="273033" y="89117"/>
                  </a:lnTo>
                  <a:close/>
                </a:path>
              </a:pathLst>
            </a:custGeom>
            <a:ln w="9053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1623" y="6083718"/>
              <a:ext cx="88467" cy="8842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614388" y="7626682"/>
            <a:ext cx="535940" cy="509270"/>
            <a:chOff x="8614388" y="7626682"/>
            <a:chExt cx="535940" cy="509270"/>
          </a:xfrm>
        </p:grpSpPr>
        <p:sp>
          <p:nvSpPr>
            <p:cNvPr id="14" name="object 14"/>
            <p:cNvSpPr/>
            <p:nvPr/>
          </p:nvSpPr>
          <p:spPr>
            <a:xfrm>
              <a:off x="8618915" y="7631422"/>
              <a:ext cx="527050" cy="500380"/>
            </a:xfrm>
            <a:custGeom>
              <a:avLst/>
              <a:gdLst/>
              <a:ahLst/>
              <a:cxnLst/>
              <a:rect l="l" t="t" r="r" b="b"/>
              <a:pathLst>
                <a:path w="527050" h="500379">
                  <a:moveTo>
                    <a:pt x="137157" y="0"/>
                  </a:moveTo>
                  <a:lnTo>
                    <a:pt x="94016" y="6117"/>
                  </a:lnTo>
                  <a:lnTo>
                    <a:pt x="32946" y="48907"/>
                  </a:lnTo>
                  <a:lnTo>
                    <a:pt x="0" y="124603"/>
                  </a:lnTo>
                  <a:lnTo>
                    <a:pt x="2740" y="168999"/>
                  </a:lnTo>
                  <a:lnTo>
                    <a:pt x="2797" y="169917"/>
                  </a:lnTo>
                  <a:lnTo>
                    <a:pt x="16551" y="214125"/>
                  </a:lnTo>
                  <a:lnTo>
                    <a:pt x="37078" y="255367"/>
                  </a:lnTo>
                  <a:lnTo>
                    <a:pt x="62427" y="294642"/>
                  </a:lnTo>
                  <a:lnTo>
                    <a:pt x="90270" y="332195"/>
                  </a:lnTo>
                  <a:lnTo>
                    <a:pt x="120487" y="367863"/>
                  </a:lnTo>
                  <a:lnTo>
                    <a:pt x="152988" y="401531"/>
                  </a:lnTo>
                  <a:lnTo>
                    <a:pt x="206258" y="452525"/>
                  </a:lnTo>
                  <a:lnTo>
                    <a:pt x="262796" y="499857"/>
                  </a:lnTo>
                  <a:lnTo>
                    <a:pt x="264969" y="498150"/>
                  </a:lnTo>
                  <a:lnTo>
                    <a:pt x="287229" y="480055"/>
                  </a:lnTo>
                  <a:lnTo>
                    <a:pt x="262796" y="480055"/>
                  </a:lnTo>
                  <a:lnTo>
                    <a:pt x="237096" y="458830"/>
                  </a:lnTo>
                  <a:lnTo>
                    <a:pt x="187697" y="414100"/>
                  </a:lnTo>
                  <a:lnTo>
                    <a:pt x="134221" y="359801"/>
                  </a:lnTo>
                  <a:lnTo>
                    <a:pt x="106313" y="327291"/>
                  </a:lnTo>
                  <a:lnTo>
                    <a:pt x="80379" y="293186"/>
                  </a:lnTo>
                  <a:lnTo>
                    <a:pt x="56588" y="257721"/>
                  </a:lnTo>
                  <a:lnTo>
                    <a:pt x="56488" y="257572"/>
                  </a:lnTo>
                  <a:lnTo>
                    <a:pt x="149897" y="257572"/>
                  </a:lnTo>
                  <a:lnTo>
                    <a:pt x="160715" y="242174"/>
                  </a:lnTo>
                  <a:lnTo>
                    <a:pt x="47505" y="242174"/>
                  </a:lnTo>
                  <a:lnTo>
                    <a:pt x="26865" y="197568"/>
                  </a:lnTo>
                  <a:lnTo>
                    <a:pt x="16454" y="156801"/>
                  </a:lnTo>
                  <a:lnTo>
                    <a:pt x="16353" y="138293"/>
                  </a:lnTo>
                  <a:lnTo>
                    <a:pt x="16252" y="119883"/>
                  </a:lnTo>
                  <a:lnTo>
                    <a:pt x="45693" y="57683"/>
                  </a:lnTo>
                  <a:lnTo>
                    <a:pt x="99896" y="20487"/>
                  </a:lnTo>
                  <a:lnTo>
                    <a:pt x="129675" y="15488"/>
                  </a:lnTo>
                  <a:lnTo>
                    <a:pt x="185010" y="15488"/>
                  </a:lnTo>
                  <a:lnTo>
                    <a:pt x="178364" y="10876"/>
                  </a:lnTo>
                  <a:lnTo>
                    <a:pt x="137157" y="0"/>
                  </a:lnTo>
                  <a:close/>
                </a:path>
                <a:path w="527050" h="500379">
                  <a:moveTo>
                    <a:pt x="486665" y="257573"/>
                  </a:moveTo>
                  <a:lnTo>
                    <a:pt x="469098" y="257573"/>
                  </a:lnTo>
                  <a:lnTo>
                    <a:pt x="469175" y="257721"/>
                  </a:lnTo>
                  <a:lnTo>
                    <a:pt x="442984" y="296147"/>
                  </a:lnTo>
                  <a:lnTo>
                    <a:pt x="414548" y="332888"/>
                  </a:lnTo>
                  <a:lnTo>
                    <a:pt x="383933" y="367863"/>
                  </a:lnTo>
                  <a:lnTo>
                    <a:pt x="351264" y="400930"/>
                  </a:lnTo>
                  <a:lnTo>
                    <a:pt x="308073" y="441654"/>
                  </a:lnTo>
                  <a:lnTo>
                    <a:pt x="262796" y="480055"/>
                  </a:lnTo>
                  <a:lnTo>
                    <a:pt x="287229" y="480055"/>
                  </a:lnTo>
                  <a:lnTo>
                    <a:pt x="338828" y="434521"/>
                  </a:lnTo>
                  <a:lnTo>
                    <a:pt x="394653" y="379142"/>
                  </a:lnTo>
                  <a:lnTo>
                    <a:pt x="425089" y="344535"/>
                  </a:lnTo>
                  <a:lnTo>
                    <a:pt x="453436" y="308198"/>
                  </a:lnTo>
                  <a:lnTo>
                    <a:pt x="479619" y="270222"/>
                  </a:lnTo>
                  <a:lnTo>
                    <a:pt x="486583" y="257721"/>
                  </a:lnTo>
                  <a:lnTo>
                    <a:pt x="486665" y="257573"/>
                  </a:lnTo>
                  <a:close/>
                </a:path>
                <a:path w="527050" h="500379">
                  <a:moveTo>
                    <a:pt x="207810" y="150691"/>
                  </a:moveTo>
                  <a:lnTo>
                    <a:pt x="236819" y="383902"/>
                  </a:lnTo>
                  <a:lnTo>
                    <a:pt x="247036" y="386747"/>
                  </a:lnTo>
                  <a:lnTo>
                    <a:pt x="249921" y="384762"/>
                  </a:lnTo>
                  <a:lnTo>
                    <a:pt x="262944" y="350623"/>
                  </a:lnTo>
                  <a:lnTo>
                    <a:pt x="246230" y="350623"/>
                  </a:lnTo>
                  <a:lnTo>
                    <a:pt x="207870" y="151007"/>
                  </a:lnTo>
                  <a:lnTo>
                    <a:pt x="207810" y="150691"/>
                  </a:lnTo>
                  <a:close/>
                </a:path>
                <a:path w="527050" h="500379">
                  <a:moveTo>
                    <a:pt x="322557" y="168999"/>
                  </a:moveTo>
                  <a:lnTo>
                    <a:pt x="316110" y="170881"/>
                  </a:lnTo>
                  <a:lnTo>
                    <a:pt x="314234" y="172607"/>
                  </a:lnTo>
                  <a:lnTo>
                    <a:pt x="246230" y="350623"/>
                  </a:lnTo>
                  <a:lnTo>
                    <a:pt x="262944" y="350623"/>
                  </a:lnTo>
                  <a:lnTo>
                    <a:pt x="319563" y="202207"/>
                  </a:lnTo>
                  <a:lnTo>
                    <a:pt x="335824" y="202207"/>
                  </a:lnTo>
                  <a:lnTo>
                    <a:pt x="326864" y="171359"/>
                  </a:lnTo>
                  <a:lnTo>
                    <a:pt x="322557" y="168999"/>
                  </a:lnTo>
                  <a:close/>
                </a:path>
                <a:path w="527050" h="500379">
                  <a:moveTo>
                    <a:pt x="335824" y="202207"/>
                  </a:moveTo>
                  <a:lnTo>
                    <a:pt x="319712" y="202207"/>
                  </a:lnTo>
                  <a:lnTo>
                    <a:pt x="351607" y="312078"/>
                  </a:lnTo>
                  <a:lnTo>
                    <a:pt x="352828" y="316197"/>
                  </a:lnTo>
                  <a:lnTo>
                    <a:pt x="357129" y="318545"/>
                  </a:lnTo>
                  <a:lnTo>
                    <a:pt x="362574" y="316941"/>
                  </a:lnTo>
                  <a:lnTo>
                    <a:pt x="363784" y="316197"/>
                  </a:lnTo>
                  <a:lnTo>
                    <a:pt x="383959" y="294643"/>
                  </a:lnTo>
                  <a:lnTo>
                    <a:pt x="362672" y="294643"/>
                  </a:lnTo>
                  <a:lnTo>
                    <a:pt x="335824" y="202207"/>
                  </a:lnTo>
                  <a:close/>
                </a:path>
                <a:path w="527050" h="500379">
                  <a:moveTo>
                    <a:pt x="450511" y="15488"/>
                  </a:moveTo>
                  <a:lnTo>
                    <a:pt x="400518" y="15488"/>
                  </a:lnTo>
                  <a:lnTo>
                    <a:pt x="403329" y="15760"/>
                  </a:lnTo>
                  <a:lnTo>
                    <a:pt x="435837" y="24422"/>
                  </a:lnTo>
                  <a:lnTo>
                    <a:pt x="465140" y="42776"/>
                  </a:lnTo>
                  <a:lnTo>
                    <a:pt x="489010" y="68964"/>
                  </a:lnTo>
                  <a:lnTo>
                    <a:pt x="505222" y="101126"/>
                  </a:lnTo>
                  <a:lnTo>
                    <a:pt x="510946" y="131357"/>
                  </a:lnTo>
                  <a:lnTo>
                    <a:pt x="508361" y="164801"/>
                  </a:lnTo>
                  <a:lnTo>
                    <a:pt x="497442" y="201638"/>
                  </a:lnTo>
                  <a:lnTo>
                    <a:pt x="478106" y="242174"/>
                  </a:lnTo>
                  <a:lnTo>
                    <a:pt x="413185" y="242174"/>
                  </a:lnTo>
                  <a:lnTo>
                    <a:pt x="411173" y="243047"/>
                  </a:lnTo>
                  <a:lnTo>
                    <a:pt x="409641" y="244515"/>
                  </a:lnTo>
                  <a:lnTo>
                    <a:pt x="362745" y="294643"/>
                  </a:lnTo>
                  <a:lnTo>
                    <a:pt x="383959" y="294643"/>
                  </a:lnTo>
                  <a:lnTo>
                    <a:pt x="418656" y="257573"/>
                  </a:lnTo>
                  <a:lnTo>
                    <a:pt x="486665" y="257573"/>
                  </a:lnTo>
                  <a:lnTo>
                    <a:pt x="501876" y="230265"/>
                  </a:lnTo>
                  <a:lnTo>
                    <a:pt x="519047" y="186641"/>
                  </a:lnTo>
                  <a:lnTo>
                    <a:pt x="526572" y="141271"/>
                  </a:lnTo>
                  <a:lnTo>
                    <a:pt x="519895" y="96075"/>
                  </a:lnTo>
                  <a:lnTo>
                    <a:pt x="502350" y="61130"/>
                  </a:lnTo>
                  <a:lnTo>
                    <a:pt x="475914" y="31692"/>
                  </a:lnTo>
                  <a:lnTo>
                    <a:pt x="450511" y="15488"/>
                  </a:lnTo>
                  <a:close/>
                </a:path>
                <a:path w="527050" h="500379">
                  <a:moveTo>
                    <a:pt x="191136" y="112515"/>
                  </a:moveTo>
                  <a:lnTo>
                    <a:pt x="187845" y="114694"/>
                  </a:lnTo>
                  <a:lnTo>
                    <a:pt x="186778" y="118083"/>
                  </a:lnTo>
                  <a:lnTo>
                    <a:pt x="144293" y="242174"/>
                  </a:lnTo>
                  <a:lnTo>
                    <a:pt x="160715" y="242174"/>
                  </a:lnTo>
                  <a:lnTo>
                    <a:pt x="192004" y="151007"/>
                  </a:lnTo>
                  <a:lnTo>
                    <a:pt x="192000" y="150691"/>
                  </a:lnTo>
                  <a:lnTo>
                    <a:pt x="207810" y="150691"/>
                  </a:lnTo>
                  <a:lnTo>
                    <a:pt x="201082" y="115684"/>
                  </a:lnTo>
                  <a:lnTo>
                    <a:pt x="198179" y="113110"/>
                  </a:lnTo>
                  <a:lnTo>
                    <a:pt x="194674" y="112864"/>
                  </a:lnTo>
                  <a:lnTo>
                    <a:pt x="191136" y="112515"/>
                  </a:lnTo>
                  <a:close/>
                </a:path>
                <a:path w="527050" h="500379">
                  <a:moveTo>
                    <a:pt x="185010" y="15488"/>
                  </a:moveTo>
                  <a:lnTo>
                    <a:pt x="136187" y="15488"/>
                  </a:lnTo>
                  <a:lnTo>
                    <a:pt x="174092" y="26006"/>
                  </a:lnTo>
                  <a:lnTo>
                    <a:pt x="205341" y="48907"/>
                  </a:lnTo>
                  <a:lnTo>
                    <a:pt x="230202" y="78973"/>
                  </a:lnTo>
                  <a:lnTo>
                    <a:pt x="248951" y="110995"/>
                  </a:lnTo>
                  <a:lnTo>
                    <a:pt x="262732" y="138293"/>
                  </a:lnTo>
                  <a:lnTo>
                    <a:pt x="262861" y="138293"/>
                  </a:lnTo>
                  <a:lnTo>
                    <a:pt x="276648" y="110995"/>
                  </a:lnTo>
                  <a:lnTo>
                    <a:pt x="280787" y="103862"/>
                  </a:lnTo>
                  <a:lnTo>
                    <a:pt x="262861" y="103862"/>
                  </a:lnTo>
                  <a:lnTo>
                    <a:pt x="240967" y="67357"/>
                  </a:lnTo>
                  <a:lnTo>
                    <a:pt x="212905" y="34845"/>
                  </a:lnTo>
                  <a:lnTo>
                    <a:pt x="185010" y="15488"/>
                  </a:lnTo>
                  <a:close/>
                </a:path>
                <a:path w="527050" h="500379">
                  <a:moveTo>
                    <a:pt x="401683" y="0"/>
                  </a:moveTo>
                  <a:lnTo>
                    <a:pt x="351550" y="8878"/>
                  </a:lnTo>
                  <a:lnTo>
                    <a:pt x="315311" y="32704"/>
                  </a:lnTo>
                  <a:lnTo>
                    <a:pt x="285682" y="66090"/>
                  </a:lnTo>
                  <a:lnTo>
                    <a:pt x="262861" y="103862"/>
                  </a:lnTo>
                  <a:lnTo>
                    <a:pt x="280787" y="103862"/>
                  </a:lnTo>
                  <a:lnTo>
                    <a:pt x="292364" y="83905"/>
                  </a:lnTo>
                  <a:lnTo>
                    <a:pt x="317454" y="52362"/>
                  </a:lnTo>
                  <a:lnTo>
                    <a:pt x="351530" y="26212"/>
                  </a:lnTo>
                  <a:lnTo>
                    <a:pt x="393496" y="15488"/>
                  </a:lnTo>
                  <a:lnTo>
                    <a:pt x="450511" y="15488"/>
                  </a:lnTo>
                  <a:lnTo>
                    <a:pt x="442697" y="10504"/>
                  </a:lnTo>
                  <a:lnTo>
                    <a:pt x="404810" y="310"/>
                  </a:lnTo>
                  <a:lnTo>
                    <a:pt x="401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18915" y="7631209"/>
              <a:ext cx="527050" cy="500380"/>
            </a:xfrm>
            <a:custGeom>
              <a:avLst/>
              <a:gdLst/>
              <a:ahLst/>
              <a:cxnLst/>
              <a:rect l="l" t="t" r="r" b="b"/>
              <a:pathLst>
                <a:path w="527050" h="500379">
                  <a:moveTo>
                    <a:pt x="519895" y="96289"/>
                  </a:moveTo>
                  <a:lnTo>
                    <a:pt x="502350" y="61343"/>
                  </a:lnTo>
                  <a:lnTo>
                    <a:pt x="475914" y="31905"/>
                  </a:lnTo>
                  <a:lnTo>
                    <a:pt x="442697" y="10718"/>
                  </a:lnTo>
                  <a:lnTo>
                    <a:pt x="404810" y="523"/>
                  </a:lnTo>
                  <a:lnTo>
                    <a:pt x="394204" y="0"/>
                  </a:lnTo>
                  <a:lnTo>
                    <a:pt x="351550" y="9091"/>
                  </a:lnTo>
                  <a:lnTo>
                    <a:pt x="315311" y="32917"/>
                  </a:lnTo>
                  <a:lnTo>
                    <a:pt x="285682" y="66303"/>
                  </a:lnTo>
                  <a:lnTo>
                    <a:pt x="262861" y="104075"/>
                  </a:lnTo>
                  <a:lnTo>
                    <a:pt x="240967" y="67571"/>
                  </a:lnTo>
                  <a:lnTo>
                    <a:pt x="212905" y="35059"/>
                  </a:lnTo>
                  <a:lnTo>
                    <a:pt x="178364" y="11089"/>
                  </a:lnTo>
                  <a:lnTo>
                    <a:pt x="137157" y="213"/>
                  </a:lnTo>
                  <a:lnTo>
                    <a:pt x="130677" y="12"/>
                  </a:lnTo>
                  <a:lnTo>
                    <a:pt x="94016" y="6331"/>
                  </a:lnTo>
                  <a:lnTo>
                    <a:pt x="60820" y="23552"/>
                  </a:lnTo>
                  <a:lnTo>
                    <a:pt x="32975" y="49076"/>
                  </a:lnTo>
                  <a:lnTo>
                    <a:pt x="12371" y="80302"/>
                  </a:lnTo>
                  <a:lnTo>
                    <a:pt x="0" y="124816"/>
                  </a:lnTo>
                  <a:lnTo>
                    <a:pt x="2797" y="170130"/>
                  </a:lnTo>
                  <a:lnTo>
                    <a:pt x="16551" y="214339"/>
                  </a:lnTo>
                  <a:lnTo>
                    <a:pt x="37049" y="255535"/>
                  </a:lnTo>
                  <a:lnTo>
                    <a:pt x="62427" y="294856"/>
                  </a:lnTo>
                  <a:lnTo>
                    <a:pt x="90270" y="332408"/>
                  </a:lnTo>
                  <a:lnTo>
                    <a:pt x="120487" y="368077"/>
                  </a:lnTo>
                  <a:lnTo>
                    <a:pt x="152988" y="401744"/>
                  </a:lnTo>
                  <a:lnTo>
                    <a:pt x="206258" y="452738"/>
                  </a:lnTo>
                  <a:lnTo>
                    <a:pt x="262796" y="500071"/>
                  </a:lnTo>
                  <a:lnTo>
                    <a:pt x="264969" y="498363"/>
                  </a:lnTo>
                  <a:lnTo>
                    <a:pt x="314819" y="456643"/>
                  </a:lnTo>
                  <a:lnTo>
                    <a:pt x="362206" y="412143"/>
                  </a:lnTo>
                  <a:lnTo>
                    <a:pt x="394653" y="379356"/>
                  </a:lnTo>
                  <a:lnTo>
                    <a:pt x="425089" y="344748"/>
                  </a:lnTo>
                  <a:lnTo>
                    <a:pt x="453436" y="308411"/>
                  </a:lnTo>
                  <a:lnTo>
                    <a:pt x="479619" y="270436"/>
                  </a:lnTo>
                  <a:lnTo>
                    <a:pt x="501876" y="230478"/>
                  </a:lnTo>
                  <a:lnTo>
                    <a:pt x="519047" y="186854"/>
                  </a:lnTo>
                  <a:lnTo>
                    <a:pt x="526572" y="141484"/>
                  </a:lnTo>
                  <a:lnTo>
                    <a:pt x="519895" y="96289"/>
                  </a:lnTo>
                  <a:close/>
                </a:path>
                <a:path w="527050" h="500379">
                  <a:moveTo>
                    <a:pt x="351264" y="401143"/>
                  </a:moveTo>
                  <a:lnTo>
                    <a:pt x="329934" y="421790"/>
                  </a:lnTo>
                  <a:lnTo>
                    <a:pt x="308073" y="441867"/>
                  </a:lnTo>
                  <a:lnTo>
                    <a:pt x="285690" y="461363"/>
                  </a:lnTo>
                  <a:lnTo>
                    <a:pt x="262796" y="480268"/>
                  </a:lnTo>
                  <a:lnTo>
                    <a:pt x="237096" y="459043"/>
                  </a:lnTo>
                  <a:lnTo>
                    <a:pt x="187697" y="414314"/>
                  </a:lnTo>
                  <a:lnTo>
                    <a:pt x="134221" y="360014"/>
                  </a:lnTo>
                  <a:lnTo>
                    <a:pt x="106313" y="327505"/>
                  </a:lnTo>
                  <a:lnTo>
                    <a:pt x="80379" y="293399"/>
                  </a:lnTo>
                  <a:lnTo>
                    <a:pt x="56488" y="257786"/>
                  </a:lnTo>
                  <a:lnTo>
                    <a:pt x="149897" y="257786"/>
                  </a:lnTo>
                  <a:lnTo>
                    <a:pt x="153156" y="257631"/>
                  </a:lnTo>
                  <a:lnTo>
                    <a:pt x="156027" y="255581"/>
                  </a:lnTo>
                  <a:lnTo>
                    <a:pt x="157230" y="252541"/>
                  </a:lnTo>
                  <a:lnTo>
                    <a:pt x="191919" y="151220"/>
                  </a:lnTo>
                  <a:lnTo>
                    <a:pt x="191964" y="151065"/>
                  </a:lnTo>
                  <a:lnTo>
                    <a:pt x="236159" y="380700"/>
                  </a:lnTo>
                  <a:lnTo>
                    <a:pt x="243590" y="386973"/>
                  </a:lnTo>
                  <a:lnTo>
                    <a:pt x="243816" y="386960"/>
                  </a:lnTo>
                  <a:lnTo>
                    <a:pt x="247036" y="386960"/>
                  </a:lnTo>
                  <a:lnTo>
                    <a:pt x="249921" y="384975"/>
                  </a:lnTo>
                  <a:lnTo>
                    <a:pt x="251065" y="381961"/>
                  </a:lnTo>
                  <a:lnTo>
                    <a:pt x="319563" y="202421"/>
                  </a:lnTo>
                  <a:lnTo>
                    <a:pt x="319712" y="202421"/>
                  </a:lnTo>
                  <a:lnTo>
                    <a:pt x="351607" y="312291"/>
                  </a:lnTo>
                  <a:lnTo>
                    <a:pt x="352816" y="316404"/>
                  </a:lnTo>
                  <a:lnTo>
                    <a:pt x="357129" y="318758"/>
                  </a:lnTo>
                  <a:lnTo>
                    <a:pt x="361242" y="317549"/>
                  </a:lnTo>
                  <a:lnTo>
                    <a:pt x="362574" y="317154"/>
                  </a:lnTo>
                  <a:lnTo>
                    <a:pt x="363784" y="316410"/>
                  </a:lnTo>
                  <a:lnTo>
                    <a:pt x="364728" y="315395"/>
                  </a:lnTo>
                  <a:lnTo>
                    <a:pt x="418656" y="257786"/>
                  </a:lnTo>
                  <a:lnTo>
                    <a:pt x="469098" y="257786"/>
                  </a:lnTo>
                  <a:lnTo>
                    <a:pt x="469175" y="257935"/>
                  </a:lnTo>
                  <a:lnTo>
                    <a:pt x="442984" y="296360"/>
                  </a:lnTo>
                  <a:lnTo>
                    <a:pt x="414548" y="333101"/>
                  </a:lnTo>
                  <a:lnTo>
                    <a:pt x="383948" y="368062"/>
                  </a:lnTo>
                  <a:lnTo>
                    <a:pt x="351264" y="401143"/>
                  </a:lnTo>
                  <a:close/>
                </a:path>
                <a:path w="527050" h="500379">
                  <a:moveTo>
                    <a:pt x="478164" y="242265"/>
                  </a:moveTo>
                  <a:lnTo>
                    <a:pt x="415306" y="242265"/>
                  </a:lnTo>
                  <a:lnTo>
                    <a:pt x="362788" y="294810"/>
                  </a:lnTo>
                  <a:lnTo>
                    <a:pt x="362659" y="294810"/>
                  </a:lnTo>
                  <a:lnTo>
                    <a:pt x="328060" y="175686"/>
                  </a:lnTo>
                  <a:lnTo>
                    <a:pt x="326864" y="171573"/>
                  </a:lnTo>
                  <a:lnTo>
                    <a:pt x="322557" y="169212"/>
                  </a:lnTo>
                  <a:lnTo>
                    <a:pt x="318438" y="170415"/>
                  </a:lnTo>
                  <a:lnTo>
                    <a:pt x="316110" y="171094"/>
                  </a:lnTo>
                  <a:lnTo>
                    <a:pt x="314234" y="172821"/>
                  </a:lnTo>
                  <a:lnTo>
                    <a:pt x="313368" y="175091"/>
                  </a:lnTo>
                  <a:lnTo>
                    <a:pt x="246357" y="350725"/>
                  </a:lnTo>
                  <a:lnTo>
                    <a:pt x="246299" y="350867"/>
                  </a:lnTo>
                  <a:lnTo>
                    <a:pt x="246209" y="350725"/>
                  </a:lnTo>
                  <a:lnTo>
                    <a:pt x="201749" y="119344"/>
                  </a:lnTo>
                  <a:lnTo>
                    <a:pt x="201082" y="115897"/>
                  </a:lnTo>
                  <a:lnTo>
                    <a:pt x="198179" y="113323"/>
                  </a:lnTo>
                  <a:lnTo>
                    <a:pt x="194674" y="113077"/>
                  </a:lnTo>
                  <a:lnTo>
                    <a:pt x="191136" y="112728"/>
                  </a:lnTo>
                  <a:lnTo>
                    <a:pt x="187845" y="114907"/>
                  </a:lnTo>
                  <a:lnTo>
                    <a:pt x="186778" y="118296"/>
                  </a:lnTo>
                  <a:lnTo>
                    <a:pt x="144335" y="242265"/>
                  </a:lnTo>
                  <a:lnTo>
                    <a:pt x="47448" y="242265"/>
                  </a:lnTo>
                  <a:lnTo>
                    <a:pt x="26865" y="197781"/>
                  </a:lnTo>
                  <a:lnTo>
                    <a:pt x="16454" y="157014"/>
                  </a:lnTo>
                  <a:lnTo>
                    <a:pt x="16252" y="120097"/>
                  </a:lnTo>
                  <a:lnTo>
                    <a:pt x="26294" y="87163"/>
                  </a:lnTo>
                  <a:lnTo>
                    <a:pt x="45693" y="57896"/>
                  </a:lnTo>
                  <a:lnTo>
                    <a:pt x="70898" y="35282"/>
                  </a:lnTo>
                  <a:lnTo>
                    <a:pt x="99896" y="20701"/>
                  </a:lnTo>
                  <a:lnTo>
                    <a:pt x="130677" y="15533"/>
                  </a:lnTo>
                  <a:lnTo>
                    <a:pt x="132520" y="15533"/>
                  </a:lnTo>
                  <a:lnTo>
                    <a:pt x="174092" y="26219"/>
                  </a:lnTo>
                  <a:lnTo>
                    <a:pt x="205341" y="49121"/>
                  </a:lnTo>
                  <a:lnTo>
                    <a:pt x="230202" y="79186"/>
                  </a:lnTo>
                  <a:lnTo>
                    <a:pt x="262732" y="138506"/>
                  </a:lnTo>
                  <a:lnTo>
                    <a:pt x="292364" y="84119"/>
                  </a:lnTo>
                  <a:lnTo>
                    <a:pt x="317454" y="52575"/>
                  </a:lnTo>
                  <a:lnTo>
                    <a:pt x="351530" y="26426"/>
                  </a:lnTo>
                  <a:lnTo>
                    <a:pt x="394204" y="15521"/>
                  </a:lnTo>
                  <a:lnTo>
                    <a:pt x="397192" y="15521"/>
                  </a:lnTo>
                  <a:lnTo>
                    <a:pt x="435837" y="24635"/>
                  </a:lnTo>
                  <a:lnTo>
                    <a:pt x="489010" y="69177"/>
                  </a:lnTo>
                  <a:lnTo>
                    <a:pt x="510946" y="131570"/>
                  </a:lnTo>
                  <a:lnTo>
                    <a:pt x="508361" y="165014"/>
                  </a:lnTo>
                  <a:lnTo>
                    <a:pt x="497442" y="201852"/>
                  </a:lnTo>
                  <a:lnTo>
                    <a:pt x="478164" y="242265"/>
                  </a:lnTo>
                  <a:close/>
                </a:path>
              </a:pathLst>
            </a:custGeom>
            <a:ln w="9053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576357" y="1790835"/>
            <a:ext cx="201930" cy="201930"/>
            <a:chOff x="9576357" y="1790835"/>
            <a:chExt cx="201930" cy="201930"/>
          </a:xfrm>
        </p:grpSpPr>
        <p:pic>
          <p:nvPicPr>
            <p:cNvPr id="18" name="object 1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6357" y="1790835"/>
              <a:ext cx="201355" cy="2013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543" y="1855126"/>
              <a:ext cx="72814" cy="7277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9576357" y="6189445"/>
            <a:ext cx="201930" cy="201930"/>
            <a:chOff x="9576357" y="6189445"/>
            <a:chExt cx="201930" cy="201930"/>
          </a:xfrm>
        </p:grpSpPr>
        <p:pic>
          <p:nvPicPr>
            <p:cNvPr id="21" name="object 2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6357" y="6189445"/>
              <a:ext cx="201355" cy="2013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543" y="6253799"/>
              <a:ext cx="72814" cy="7281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9576357" y="7753585"/>
            <a:ext cx="201930" cy="201930"/>
            <a:chOff x="9576357" y="7753585"/>
            <a:chExt cx="201930" cy="201930"/>
          </a:xfrm>
        </p:grpSpPr>
        <p:pic>
          <p:nvPicPr>
            <p:cNvPr id="24" name="object 24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6357" y="7753585"/>
              <a:ext cx="201355" cy="2013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543" y="7817876"/>
              <a:ext cx="72814" cy="7277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576357" y="9300659"/>
            <a:ext cx="201930" cy="201930"/>
            <a:chOff x="9576357" y="9300659"/>
            <a:chExt cx="201930" cy="201930"/>
          </a:xfrm>
        </p:grpSpPr>
        <p:pic>
          <p:nvPicPr>
            <p:cNvPr id="27" name="object 27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6357" y="9300659"/>
              <a:ext cx="201355" cy="2013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543" y="9364950"/>
              <a:ext cx="72814" cy="72772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755" y="1444569"/>
            <a:ext cx="6826639" cy="860431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55" y="418479"/>
            <a:ext cx="1960324" cy="495064"/>
          </a:xfrm>
          <a:prstGeom prst="rect">
            <a:avLst/>
          </a:prstGeom>
        </p:spPr>
      </p:pic>
      <p:sp>
        <p:nvSpPr>
          <p:cNvPr id="35" name="object 2">
            <a:extLst>
              <a:ext uri="{FF2B5EF4-FFF2-40B4-BE49-F238E27FC236}">
                <a16:creationId xmlns:a16="http://schemas.microsoft.com/office/drawing/2014/main" id="{C8CFD3A6-EB18-813F-226B-B35A30D65BCE}"/>
              </a:ext>
            </a:extLst>
          </p:cNvPr>
          <p:cNvSpPr txBox="1">
            <a:spLocks/>
          </p:cNvSpPr>
          <p:nvPr/>
        </p:nvSpPr>
        <p:spPr>
          <a:xfrm>
            <a:off x="8553364" y="840788"/>
            <a:ext cx="10959801" cy="755335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36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tr-TR" sz="4800" spc="250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tr-TR" sz="4800" spc="-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800" spc="240" dirty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199" y="1332933"/>
            <a:ext cx="7547699" cy="90652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07475" y="2434241"/>
            <a:ext cx="14014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80" dirty="0">
                <a:solidFill>
                  <a:srgbClr val="FFFFFF"/>
                </a:solidFill>
                <a:latin typeface="Tahoma"/>
                <a:cs typeface="Tahoma"/>
              </a:rPr>
              <a:t>Domestic</a:t>
            </a:r>
            <a:endParaRPr sz="24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015817" y="2404534"/>
            <a:ext cx="545465" cy="494665"/>
            <a:chOff x="17015817" y="2404534"/>
            <a:chExt cx="545465" cy="494665"/>
          </a:xfrm>
        </p:grpSpPr>
        <p:sp>
          <p:nvSpPr>
            <p:cNvPr id="6" name="object 6"/>
            <p:cNvSpPr/>
            <p:nvPr/>
          </p:nvSpPr>
          <p:spPr>
            <a:xfrm>
              <a:off x="17294133" y="2557513"/>
              <a:ext cx="267335" cy="160020"/>
            </a:xfrm>
            <a:custGeom>
              <a:avLst/>
              <a:gdLst/>
              <a:ahLst/>
              <a:cxnLst/>
              <a:rect l="l" t="t" r="r" b="b"/>
              <a:pathLst>
                <a:path w="267334" h="160019">
                  <a:moveTo>
                    <a:pt x="267007" y="0"/>
                  </a:moveTo>
                  <a:lnTo>
                    <a:pt x="133503" y="100206"/>
                  </a:lnTo>
                  <a:lnTo>
                    <a:pt x="0" y="0"/>
                  </a:lnTo>
                  <a:lnTo>
                    <a:pt x="0" y="59684"/>
                  </a:lnTo>
                  <a:lnTo>
                    <a:pt x="133503" y="159785"/>
                  </a:lnTo>
                  <a:lnTo>
                    <a:pt x="267007" y="59684"/>
                  </a:lnTo>
                  <a:lnTo>
                    <a:pt x="26700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26288" y="2404534"/>
              <a:ext cx="0" cy="494665"/>
            </a:xfrm>
            <a:custGeom>
              <a:avLst/>
              <a:gdLst/>
              <a:ahLst/>
              <a:cxnLst/>
              <a:rect l="l" t="t" r="r" b="b"/>
              <a:pathLst>
                <a:path h="494664">
                  <a:moveTo>
                    <a:pt x="0" y="0"/>
                  </a:moveTo>
                  <a:lnTo>
                    <a:pt x="0" y="494225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91201" y="2556780"/>
              <a:ext cx="267335" cy="160020"/>
            </a:xfrm>
            <a:custGeom>
              <a:avLst/>
              <a:gdLst/>
              <a:ahLst/>
              <a:cxnLst/>
              <a:rect l="l" t="t" r="r" b="b"/>
              <a:pathLst>
                <a:path w="267334" h="160019">
                  <a:moveTo>
                    <a:pt x="267007" y="0"/>
                  </a:moveTo>
                  <a:lnTo>
                    <a:pt x="133503" y="100206"/>
                  </a:lnTo>
                  <a:lnTo>
                    <a:pt x="0" y="0"/>
                  </a:lnTo>
                  <a:lnTo>
                    <a:pt x="0" y="59684"/>
                  </a:lnTo>
                  <a:lnTo>
                    <a:pt x="133503" y="159785"/>
                  </a:lnTo>
                  <a:lnTo>
                    <a:pt x="267007" y="59684"/>
                  </a:lnTo>
                  <a:lnTo>
                    <a:pt x="2670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108845" y="751912"/>
            <a:ext cx="8152765" cy="14939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800" spc="-180" dirty="0">
                <a:latin typeface="Arial" panose="020B0604020202020204" pitchFamily="34" charset="0"/>
                <a:cs typeface="Arial" panose="020B0604020202020204" pitchFamily="34" charset="0"/>
              </a:rPr>
              <a:t>DISPOSET</a:t>
            </a:r>
            <a:r>
              <a:rPr sz="48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0" spc="-10" dirty="0">
                <a:latin typeface="Arial" panose="020B0604020202020204" pitchFamily="34" charset="0"/>
                <a:cs typeface="Arial" panose="020B0604020202020204" pitchFamily="34" charset="0"/>
              </a:rPr>
              <a:t>DISTRIBUTORSHIPS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744" y="3786265"/>
            <a:ext cx="2481369" cy="49823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5051551" y="3687556"/>
            <a:ext cx="3950335" cy="843915"/>
          </a:xfrm>
          <a:custGeom>
            <a:avLst/>
            <a:gdLst/>
            <a:ahLst/>
            <a:cxnLst/>
            <a:rect l="l" t="t" r="r" b="b"/>
            <a:pathLst>
              <a:path w="3950334" h="843914">
                <a:moveTo>
                  <a:pt x="0" y="0"/>
                </a:moveTo>
                <a:lnTo>
                  <a:pt x="113129" y="181763"/>
                </a:lnTo>
                <a:lnTo>
                  <a:pt x="541076" y="275005"/>
                </a:lnTo>
                <a:lnTo>
                  <a:pt x="968687" y="181763"/>
                </a:lnTo>
                <a:lnTo>
                  <a:pt x="1024328" y="92939"/>
                </a:lnTo>
                <a:lnTo>
                  <a:pt x="541076" y="92939"/>
                </a:lnTo>
                <a:lnTo>
                  <a:pt x="0" y="0"/>
                </a:lnTo>
                <a:close/>
              </a:path>
              <a:path w="3950334" h="843914">
                <a:moveTo>
                  <a:pt x="1082548" y="0"/>
                </a:moveTo>
                <a:lnTo>
                  <a:pt x="541076" y="92939"/>
                </a:lnTo>
                <a:lnTo>
                  <a:pt x="1024328" y="92939"/>
                </a:lnTo>
                <a:lnTo>
                  <a:pt x="1082548" y="0"/>
                </a:lnTo>
                <a:close/>
              </a:path>
              <a:path w="3950334" h="843914">
                <a:moveTo>
                  <a:pt x="424990" y="657452"/>
                </a:moveTo>
                <a:lnTo>
                  <a:pt x="541076" y="843587"/>
                </a:lnTo>
                <a:lnTo>
                  <a:pt x="637863" y="688993"/>
                </a:lnTo>
                <a:lnTo>
                  <a:pt x="541076" y="688993"/>
                </a:lnTo>
                <a:lnTo>
                  <a:pt x="424990" y="657452"/>
                </a:lnTo>
                <a:close/>
              </a:path>
              <a:path w="3950334" h="843914">
                <a:moveTo>
                  <a:pt x="657610" y="657452"/>
                </a:moveTo>
                <a:lnTo>
                  <a:pt x="541076" y="688993"/>
                </a:lnTo>
                <a:lnTo>
                  <a:pt x="637863" y="688993"/>
                </a:lnTo>
                <a:lnTo>
                  <a:pt x="657610" y="657452"/>
                </a:lnTo>
                <a:close/>
              </a:path>
              <a:path w="3950334" h="843914">
                <a:moveTo>
                  <a:pt x="212488" y="347106"/>
                </a:moveTo>
                <a:lnTo>
                  <a:pt x="316329" y="513211"/>
                </a:lnTo>
                <a:lnTo>
                  <a:pt x="541076" y="570863"/>
                </a:lnTo>
                <a:lnTo>
                  <a:pt x="765914" y="513211"/>
                </a:lnTo>
                <a:lnTo>
                  <a:pt x="826733" y="416209"/>
                </a:lnTo>
                <a:lnTo>
                  <a:pt x="541076" y="416209"/>
                </a:lnTo>
                <a:lnTo>
                  <a:pt x="212488" y="347106"/>
                </a:lnTo>
                <a:close/>
              </a:path>
              <a:path w="3950334" h="843914">
                <a:moveTo>
                  <a:pt x="870059" y="347106"/>
                </a:moveTo>
                <a:lnTo>
                  <a:pt x="541076" y="416209"/>
                </a:lnTo>
                <a:lnTo>
                  <a:pt x="826733" y="416209"/>
                </a:lnTo>
                <a:lnTo>
                  <a:pt x="870059" y="347106"/>
                </a:lnTo>
                <a:close/>
              </a:path>
              <a:path w="3950334" h="843914">
                <a:moveTo>
                  <a:pt x="3940831" y="552246"/>
                </a:moveTo>
                <a:lnTo>
                  <a:pt x="3752949" y="552246"/>
                </a:lnTo>
                <a:lnTo>
                  <a:pt x="3752949" y="812511"/>
                </a:lnTo>
                <a:lnTo>
                  <a:pt x="3949915" y="812511"/>
                </a:lnTo>
                <a:lnTo>
                  <a:pt x="3949915" y="755264"/>
                </a:lnTo>
                <a:lnTo>
                  <a:pt x="3818122" y="755264"/>
                </a:lnTo>
                <a:lnTo>
                  <a:pt x="3818122" y="704310"/>
                </a:lnTo>
                <a:lnTo>
                  <a:pt x="3900147" y="704310"/>
                </a:lnTo>
                <a:lnTo>
                  <a:pt x="3900147" y="647776"/>
                </a:lnTo>
                <a:lnTo>
                  <a:pt x="3818122" y="647776"/>
                </a:lnTo>
                <a:lnTo>
                  <a:pt x="3818122" y="609543"/>
                </a:lnTo>
                <a:lnTo>
                  <a:pt x="3940831" y="609543"/>
                </a:lnTo>
                <a:lnTo>
                  <a:pt x="3940831" y="552246"/>
                </a:lnTo>
                <a:close/>
              </a:path>
              <a:path w="3950334" h="843914">
                <a:moveTo>
                  <a:pt x="1403257" y="680526"/>
                </a:moveTo>
                <a:lnTo>
                  <a:pt x="1345515" y="680526"/>
                </a:lnTo>
                <a:lnTo>
                  <a:pt x="1410951" y="820316"/>
                </a:lnTo>
                <a:lnTo>
                  <a:pt x="1467913" y="698630"/>
                </a:lnTo>
                <a:lnTo>
                  <a:pt x="1411610" y="698630"/>
                </a:lnTo>
                <a:lnTo>
                  <a:pt x="1403257" y="680526"/>
                </a:lnTo>
                <a:close/>
              </a:path>
              <a:path w="3950334" h="843914">
                <a:moveTo>
                  <a:pt x="1344331" y="552811"/>
                </a:moveTo>
                <a:lnTo>
                  <a:pt x="1283463" y="552811"/>
                </a:lnTo>
                <a:lnTo>
                  <a:pt x="1283463" y="812511"/>
                </a:lnTo>
                <a:lnTo>
                  <a:pt x="1345515" y="812511"/>
                </a:lnTo>
                <a:lnTo>
                  <a:pt x="1345515" y="680526"/>
                </a:lnTo>
                <a:lnTo>
                  <a:pt x="1403257" y="680526"/>
                </a:lnTo>
                <a:lnTo>
                  <a:pt x="1344331" y="552811"/>
                </a:lnTo>
                <a:close/>
              </a:path>
              <a:path w="3950334" h="843914">
                <a:moveTo>
                  <a:pt x="1538795" y="680526"/>
                </a:moveTo>
                <a:lnTo>
                  <a:pt x="1476387" y="680526"/>
                </a:lnTo>
                <a:lnTo>
                  <a:pt x="1476387" y="812511"/>
                </a:lnTo>
                <a:lnTo>
                  <a:pt x="1538795" y="812511"/>
                </a:lnTo>
                <a:lnTo>
                  <a:pt x="1538795" y="680526"/>
                </a:lnTo>
                <a:close/>
              </a:path>
              <a:path w="3950334" h="843914">
                <a:moveTo>
                  <a:pt x="1538795" y="552811"/>
                </a:moveTo>
                <a:lnTo>
                  <a:pt x="1477835" y="552811"/>
                </a:lnTo>
                <a:lnTo>
                  <a:pt x="1411610" y="698630"/>
                </a:lnTo>
                <a:lnTo>
                  <a:pt x="1467913" y="698630"/>
                </a:lnTo>
                <a:lnTo>
                  <a:pt x="1476387" y="680526"/>
                </a:lnTo>
                <a:lnTo>
                  <a:pt x="1538795" y="680526"/>
                </a:lnTo>
                <a:lnTo>
                  <a:pt x="1538795" y="552811"/>
                </a:lnTo>
                <a:close/>
              </a:path>
              <a:path w="3950334" h="843914">
                <a:moveTo>
                  <a:pt x="1909291" y="552812"/>
                </a:moveTo>
                <a:lnTo>
                  <a:pt x="1821209" y="552811"/>
                </a:lnTo>
                <a:lnTo>
                  <a:pt x="1821209" y="812511"/>
                </a:lnTo>
                <a:lnTo>
                  <a:pt x="1903366" y="812511"/>
                </a:lnTo>
                <a:lnTo>
                  <a:pt x="1950000" y="808080"/>
                </a:lnTo>
                <a:lnTo>
                  <a:pt x="1988316" y="793977"/>
                </a:lnTo>
                <a:lnTo>
                  <a:pt x="2017141" y="768988"/>
                </a:lnTo>
                <a:lnTo>
                  <a:pt x="2024181" y="754607"/>
                </a:lnTo>
                <a:lnTo>
                  <a:pt x="1887303" y="754607"/>
                </a:lnTo>
                <a:lnTo>
                  <a:pt x="1887303" y="610660"/>
                </a:lnTo>
                <a:lnTo>
                  <a:pt x="2025597" y="610660"/>
                </a:lnTo>
                <a:lnTo>
                  <a:pt x="2017823" y="594540"/>
                </a:lnTo>
                <a:lnTo>
                  <a:pt x="1990051" y="570336"/>
                </a:lnTo>
                <a:lnTo>
                  <a:pt x="1953438" y="556937"/>
                </a:lnTo>
                <a:lnTo>
                  <a:pt x="1909291" y="552812"/>
                </a:lnTo>
                <a:close/>
              </a:path>
              <a:path w="3950334" h="843914">
                <a:moveTo>
                  <a:pt x="2025597" y="610660"/>
                </a:moveTo>
                <a:lnTo>
                  <a:pt x="1908106" y="610660"/>
                </a:lnTo>
                <a:lnTo>
                  <a:pt x="1938839" y="614910"/>
                </a:lnTo>
                <a:lnTo>
                  <a:pt x="1959339" y="627962"/>
                </a:lnTo>
                <a:lnTo>
                  <a:pt x="1970779" y="650274"/>
                </a:lnTo>
                <a:lnTo>
                  <a:pt x="1974243" y="681499"/>
                </a:lnTo>
                <a:lnTo>
                  <a:pt x="1974332" y="682301"/>
                </a:lnTo>
                <a:lnTo>
                  <a:pt x="1970435" y="714903"/>
                </a:lnTo>
                <a:lnTo>
                  <a:pt x="1958269" y="737391"/>
                </a:lnTo>
                <a:lnTo>
                  <a:pt x="1937117" y="750410"/>
                </a:lnTo>
                <a:lnTo>
                  <a:pt x="1906263" y="754607"/>
                </a:lnTo>
                <a:lnTo>
                  <a:pt x="2024181" y="754607"/>
                </a:lnTo>
                <a:lnTo>
                  <a:pt x="2035297" y="731900"/>
                </a:lnTo>
                <a:lnTo>
                  <a:pt x="2041510" y="682301"/>
                </a:lnTo>
                <a:lnTo>
                  <a:pt x="2041611" y="681499"/>
                </a:lnTo>
                <a:lnTo>
                  <a:pt x="2035446" y="631084"/>
                </a:lnTo>
                <a:lnTo>
                  <a:pt x="2025597" y="610660"/>
                </a:lnTo>
                <a:close/>
              </a:path>
              <a:path w="3950334" h="843914">
                <a:moveTo>
                  <a:pt x="2144702" y="552812"/>
                </a:moveTo>
                <a:lnTo>
                  <a:pt x="2078081" y="552812"/>
                </a:lnTo>
                <a:lnTo>
                  <a:pt x="2078081" y="812511"/>
                </a:lnTo>
                <a:lnTo>
                  <a:pt x="2144702" y="812511"/>
                </a:lnTo>
                <a:lnTo>
                  <a:pt x="2144702" y="552812"/>
                </a:lnTo>
                <a:close/>
              </a:path>
              <a:path w="3950334" h="843914">
                <a:moveTo>
                  <a:pt x="2298219" y="548696"/>
                </a:moveTo>
                <a:lnTo>
                  <a:pt x="2250480" y="558090"/>
                </a:lnTo>
                <a:lnTo>
                  <a:pt x="2213232" y="584905"/>
                </a:lnTo>
                <a:lnTo>
                  <a:pt x="2189018" y="627092"/>
                </a:lnTo>
                <a:lnTo>
                  <a:pt x="2180382" y="682603"/>
                </a:lnTo>
                <a:lnTo>
                  <a:pt x="2188084" y="735889"/>
                </a:lnTo>
                <a:lnTo>
                  <a:pt x="2188206" y="736733"/>
                </a:lnTo>
                <a:lnTo>
                  <a:pt x="2210977" y="779094"/>
                </a:lnTo>
                <a:lnTo>
                  <a:pt x="2247647" y="806701"/>
                </a:lnTo>
                <a:lnTo>
                  <a:pt x="2297166" y="816567"/>
                </a:lnTo>
                <a:lnTo>
                  <a:pt x="2334957" y="811442"/>
                </a:lnTo>
                <a:lnTo>
                  <a:pt x="2363984" y="797550"/>
                </a:lnTo>
                <a:lnTo>
                  <a:pt x="2385705" y="777120"/>
                </a:lnTo>
                <a:lnTo>
                  <a:pt x="2398194" y="757645"/>
                </a:lnTo>
                <a:lnTo>
                  <a:pt x="2298219" y="757645"/>
                </a:lnTo>
                <a:lnTo>
                  <a:pt x="2276168" y="751832"/>
                </a:lnTo>
                <a:lnTo>
                  <a:pt x="2260646" y="735889"/>
                </a:lnTo>
                <a:lnTo>
                  <a:pt x="2251469" y="712064"/>
                </a:lnTo>
                <a:lnTo>
                  <a:pt x="2248451" y="682603"/>
                </a:lnTo>
                <a:lnTo>
                  <a:pt x="2251457" y="652607"/>
                </a:lnTo>
                <a:lnTo>
                  <a:pt x="2260548" y="628878"/>
                </a:lnTo>
                <a:lnTo>
                  <a:pt x="2275835" y="613277"/>
                </a:lnTo>
                <a:lnTo>
                  <a:pt x="2297429" y="607663"/>
                </a:lnTo>
                <a:lnTo>
                  <a:pt x="2395405" y="607663"/>
                </a:lnTo>
                <a:lnTo>
                  <a:pt x="2385962" y="589408"/>
                </a:lnTo>
                <a:lnTo>
                  <a:pt x="2365153" y="567353"/>
                </a:lnTo>
                <a:lnTo>
                  <a:pt x="2336617" y="553501"/>
                </a:lnTo>
                <a:lnTo>
                  <a:pt x="2298219" y="548696"/>
                </a:lnTo>
                <a:close/>
              </a:path>
              <a:path w="3950334" h="843914">
                <a:moveTo>
                  <a:pt x="2346144" y="722005"/>
                </a:moveTo>
                <a:lnTo>
                  <a:pt x="2335953" y="737734"/>
                </a:lnTo>
                <a:lnTo>
                  <a:pt x="2325539" y="748856"/>
                </a:lnTo>
                <a:lnTo>
                  <a:pt x="2313447" y="755463"/>
                </a:lnTo>
                <a:lnTo>
                  <a:pt x="2298219" y="757645"/>
                </a:lnTo>
                <a:lnTo>
                  <a:pt x="2398194" y="757645"/>
                </a:lnTo>
                <a:lnTo>
                  <a:pt x="2401574" y="752376"/>
                </a:lnTo>
                <a:lnTo>
                  <a:pt x="2346144" y="722005"/>
                </a:lnTo>
                <a:close/>
              </a:path>
              <a:path w="3950334" h="843914">
                <a:moveTo>
                  <a:pt x="2395405" y="607663"/>
                </a:moveTo>
                <a:lnTo>
                  <a:pt x="2297429" y="607663"/>
                </a:lnTo>
                <a:lnTo>
                  <a:pt x="2313038" y="610153"/>
                </a:lnTo>
                <a:lnTo>
                  <a:pt x="2324832" y="617270"/>
                </a:lnTo>
                <a:lnTo>
                  <a:pt x="2333885" y="628485"/>
                </a:lnTo>
                <a:lnTo>
                  <a:pt x="2341273" y="643266"/>
                </a:lnTo>
                <a:lnTo>
                  <a:pt x="2401179" y="618825"/>
                </a:lnTo>
                <a:lnTo>
                  <a:pt x="2395405" y="607663"/>
                </a:lnTo>
                <a:close/>
              </a:path>
              <a:path w="3950334" h="843914">
                <a:moveTo>
                  <a:pt x="2564044" y="552812"/>
                </a:moveTo>
                <a:lnTo>
                  <a:pt x="2498609" y="552812"/>
                </a:lnTo>
                <a:lnTo>
                  <a:pt x="2402759" y="812511"/>
                </a:lnTo>
                <a:lnTo>
                  <a:pt x="2472671" y="812511"/>
                </a:lnTo>
                <a:lnTo>
                  <a:pt x="2487944" y="762820"/>
                </a:lnTo>
                <a:lnTo>
                  <a:pt x="2641661" y="762820"/>
                </a:lnTo>
                <a:lnTo>
                  <a:pt x="2621479" y="708215"/>
                </a:lnTo>
                <a:lnTo>
                  <a:pt x="2505060" y="708215"/>
                </a:lnTo>
                <a:lnTo>
                  <a:pt x="2530997" y="624452"/>
                </a:lnTo>
                <a:lnTo>
                  <a:pt x="2590522" y="624452"/>
                </a:lnTo>
                <a:lnTo>
                  <a:pt x="2564044" y="552812"/>
                </a:lnTo>
                <a:close/>
              </a:path>
              <a:path w="3950334" h="843914">
                <a:moveTo>
                  <a:pt x="2641661" y="762820"/>
                </a:moveTo>
                <a:lnTo>
                  <a:pt x="2573787" y="762820"/>
                </a:lnTo>
                <a:lnTo>
                  <a:pt x="2588928" y="812511"/>
                </a:lnTo>
                <a:lnTo>
                  <a:pt x="2660026" y="812511"/>
                </a:lnTo>
                <a:lnTo>
                  <a:pt x="2641661" y="762820"/>
                </a:lnTo>
                <a:close/>
              </a:path>
              <a:path w="3950334" h="843914">
                <a:moveTo>
                  <a:pt x="2590522" y="624452"/>
                </a:moveTo>
                <a:lnTo>
                  <a:pt x="2530997" y="624452"/>
                </a:lnTo>
                <a:lnTo>
                  <a:pt x="2556540" y="708215"/>
                </a:lnTo>
                <a:lnTo>
                  <a:pt x="2621479" y="708215"/>
                </a:lnTo>
                <a:lnTo>
                  <a:pt x="2590522" y="624452"/>
                </a:lnTo>
                <a:close/>
              </a:path>
              <a:path w="3950334" h="843914">
                <a:moveTo>
                  <a:pt x="2751662" y="552812"/>
                </a:moveTo>
                <a:lnTo>
                  <a:pt x="2685568" y="552812"/>
                </a:lnTo>
                <a:lnTo>
                  <a:pt x="2685568" y="812511"/>
                </a:lnTo>
                <a:lnTo>
                  <a:pt x="2871738" y="812511"/>
                </a:lnTo>
                <a:lnTo>
                  <a:pt x="2871738" y="753545"/>
                </a:lnTo>
                <a:lnTo>
                  <a:pt x="2751662" y="753545"/>
                </a:lnTo>
                <a:lnTo>
                  <a:pt x="2751662" y="552812"/>
                </a:lnTo>
                <a:close/>
              </a:path>
              <a:path w="3950334" h="843914">
                <a:moveTo>
                  <a:pt x="3111099" y="548697"/>
                </a:moveTo>
                <a:lnTo>
                  <a:pt x="3063303" y="558090"/>
                </a:lnTo>
                <a:lnTo>
                  <a:pt x="3026062" y="584905"/>
                </a:lnTo>
                <a:lnTo>
                  <a:pt x="3001879" y="627092"/>
                </a:lnTo>
                <a:lnTo>
                  <a:pt x="2993261" y="682604"/>
                </a:lnTo>
                <a:lnTo>
                  <a:pt x="3000961" y="735889"/>
                </a:lnTo>
                <a:lnTo>
                  <a:pt x="3001083" y="736733"/>
                </a:lnTo>
                <a:lnTo>
                  <a:pt x="3023840" y="779095"/>
                </a:lnTo>
                <a:lnTo>
                  <a:pt x="3060471" y="806701"/>
                </a:lnTo>
                <a:lnTo>
                  <a:pt x="3109914" y="816567"/>
                </a:lnTo>
                <a:lnTo>
                  <a:pt x="3147723" y="811442"/>
                </a:lnTo>
                <a:lnTo>
                  <a:pt x="3176781" y="797551"/>
                </a:lnTo>
                <a:lnTo>
                  <a:pt x="3198508" y="777120"/>
                </a:lnTo>
                <a:lnTo>
                  <a:pt x="3210954" y="757645"/>
                </a:lnTo>
                <a:lnTo>
                  <a:pt x="3111099" y="757645"/>
                </a:lnTo>
                <a:lnTo>
                  <a:pt x="3089027" y="751832"/>
                </a:lnTo>
                <a:lnTo>
                  <a:pt x="3073460" y="735889"/>
                </a:lnTo>
                <a:lnTo>
                  <a:pt x="3064237" y="712064"/>
                </a:lnTo>
                <a:lnTo>
                  <a:pt x="3061199" y="682604"/>
                </a:lnTo>
                <a:lnTo>
                  <a:pt x="3064225" y="652607"/>
                </a:lnTo>
                <a:lnTo>
                  <a:pt x="3073361" y="628878"/>
                </a:lnTo>
                <a:lnTo>
                  <a:pt x="3088694" y="613277"/>
                </a:lnTo>
                <a:lnTo>
                  <a:pt x="3110309" y="607663"/>
                </a:lnTo>
                <a:lnTo>
                  <a:pt x="3208277" y="607663"/>
                </a:lnTo>
                <a:lnTo>
                  <a:pt x="3198822" y="589409"/>
                </a:lnTo>
                <a:lnTo>
                  <a:pt x="3177983" y="567353"/>
                </a:lnTo>
                <a:lnTo>
                  <a:pt x="3149441" y="553501"/>
                </a:lnTo>
                <a:lnTo>
                  <a:pt x="3111099" y="548697"/>
                </a:lnTo>
                <a:close/>
              </a:path>
              <a:path w="3950334" h="843914">
                <a:moveTo>
                  <a:pt x="3159024" y="722005"/>
                </a:moveTo>
                <a:lnTo>
                  <a:pt x="3148758" y="737734"/>
                </a:lnTo>
                <a:lnTo>
                  <a:pt x="3138320" y="748857"/>
                </a:lnTo>
                <a:lnTo>
                  <a:pt x="3126252" y="755463"/>
                </a:lnTo>
                <a:lnTo>
                  <a:pt x="3111099" y="757645"/>
                </a:lnTo>
                <a:lnTo>
                  <a:pt x="3210954" y="757645"/>
                </a:lnTo>
                <a:lnTo>
                  <a:pt x="3214321" y="752376"/>
                </a:lnTo>
                <a:lnTo>
                  <a:pt x="3159024" y="722005"/>
                </a:lnTo>
                <a:close/>
              </a:path>
              <a:path w="3950334" h="843914">
                <a:moveTo>
                  <a:pt x="3208277" y="607663"/>
                </a:moveTo>
                <a:lnTo>
                  <a:pt x="3110309" y="607663"/>
                </a:lnTo>
                <a:lnTo>
                  <a:pt x="3125843" y="610153"/>
                </a:lnTo>
                <a:lnTo>
                  <a:pt x="3137612" y="617270"/>
                </a:lnTo>
                <a:lnTo>
                  <a:pt x="3146691" y="628485"/>
                </a:lnTo>
                <a:lnTo>
                  <a:pt x="3154152" y="643266"/>
                </a:lnTo>
                <a:lnTo>
                  <a:pt x="3214058" y="618825"/>
                </a:lnTo>
                <a:lnTo>
                  <a:pt x="3208277" y="607663"/>
                </a:lnTo>
                <a:close/>
              </a:path>
              <a:path w="3950334" h="843914">
                <a:moveTo>
                  <a:pt x="3376924" y="552812"/>
                </a:moveTo>
                <a:lnTo>
                  <a:pt x="3311488" y="552812"/>
                </a:lnTo>
                <a:lnTo>
                  <a:pt x="3215638" y="812511"/>
                </a:lnTo>
                <a:lnTo>
                  <a:pt x="3285419" y="812511"/>
                </a:lnTo>
                <a:lnTo>
                  <a:pt x="3300692" y="762820"/>
                </a:lnTo>
                <a:lnTo>
                  <a:pt x="3454433" y="762820"/>
                </a:lnTo>
                <a:lnTo>
                  <a:pt x="3434280" y="708215"/>
                </a:lnTo>
                <a:lnTo>
                  <a:pt x="3317808" y="708215"/>
                </a:lnTo>
                <a:lnTo>
                  <a:pt x="3343745" y="624452"/>
                </a:lnTo>
                <a:lnTo>
                  <a:pt x="3403365" y="624452"/>
                </a:lnTo>
                <a:lnTo>
                  <a:pt x="3376924" y="552812"/>
                </a:lnTo>
                <a:close/>
              </a:path>
              <a:path w="3950334" h="843914">
                <a:moveTo>
                  <a:pt x="3454433" y="762820"/>
                </a:moveTo>
                <a:lnTo>
                  <a:pt x="3386535" y="762820"/>
                </a:lnTo>
                <a:lnTo>
                  <a:pt x="3401808" y="812511"/>
                </a:lnTo>
                <a:lnTo>
                  <a:pt x="3472773" y="812511"/>
                </a:lnTo>
                <a:lnTo>
                  <a:pt x="3454433" y="762820"/>
                </a:lnTo>
                <a:close/>
              </a:path>
              <a:path w="3950334" h="843914">
                <a:moveTo>
                  <a:pt x="3403365" y="624452"/>
                </a:moveTo>
                <a:lnTo>
                  <a:pt x="3343745" y="624452"/>
                </a:lnTo>
                <a:lnTo>
                  <a:pt x="3369551" y="708215"/>
                </a:lnTo>
                <a:lnTo>
                  <a:pt x="3434280" y="708215"/>
                </a:lnTo>
                <a:lnTo>
                  <a:pt x="3403365" y="624452"/>
                </a:lnTo>
                <a:close/>
              </a:path>
              <a:path w="3950334" h="843914">
                <a:moveTo>
                  <a:pt x="3616548" y="552812"/>
                </a:moveTo>
                <a:lnTo>
                  <a:pt x="3498316" y="552812"/>
                </a:lnTo>
                <a:lnTo>
                  <a:pt x="3498316" y="812511"/>
                </a:lnTo>
                <a:lnTo>
                  <a:pt x="3563093" y="812511"/>
                </a:lnTo>
                <a:lnTo>
                  <a:pt x="3563093" y="723069"/>
                </a:lnTo>
                <a:lnTo>
                  <a:pt x="3671268" y="723069"/>
                </a:lnTo>
                <a:lnTo>
                  <a:pt x="3665921" y="712672"/>
                </a:lnTo>
                <a:lnTo>
                  <a:pt x="3686074" y="700775"/>
                </a:lnTo>
                <a:lnTo>
                  <a:pt x="3701141" y="684380"/>
                </a:lnTo>
                <a:lnTo>
                  <a:pt x="3708004" y="668917"/>
                </a:lnTo>
                <a:lnTo>
                  <a:pt x="3563093" y="668917"/>
                </a:lnTo>
                <a:lnTo>
                  <a:pt x="3563093" y="608728"/>
                </a:lnTo>
                <a:lnTo>
                  <a:pt x="3708576" y="608728"/>
                </a:lnTo>
                <a:lnTo>
                  <a:pt x="3706642" y="598493"/>
                </a:lnTo>
                <a:lnTo>
                  <a:pt x="3686526" y="572467"/>
                </a:lnTo>
                <a:lnTo>
                  <a:pt x="3655746" y="557564"/>
                </a:lnTo>
                <a:lnTo>
                  <a:pt x="3616548" y="552812"/>
                </a:lnTo>
                <a:close/>
              </a:path>
              <a:path w="3950334" h="843914">
                <a:moveTo>
                  <a:pt x="3671268" y="723069"/>
                </a:moveTo>
                <a:lnTo>
                  <a:pt x="3599827" y="723069"/>
                </a:lnTo>
                <a:lnTo>
                  <a:pt x="3643670" y="812511"/>
                </a:lnTo>
                <a:lnTo>
                  <a:pt x="3717269" y="812511"/>
                </a:lnTo>
                <a:lnTo>
                  <a:pt x="3671268" y="723069"/>
                </a:lnTo>
                <a:close/>
              </a:path>
              <a:path w="3950334" h="843914">
                <a:moveTo>
                  <a:pt x="3708576" y="608728"/>
                </a:moveTo>
                <a:lnTo>
                  <a:pt x="3614573" y="608728"/>
                </a:lnTo>
                <a:lnTo>
                  <a:pt x="3629595" y="610714"/>
                </a:lnTo>
                <a:lnTo>
                  <a:pt x="3640050" y="616472"/>
                </a:lnTo>
                <a:lnTo>
                  <a:pt x="3646159" y="625701"/>
                </a:lnTo>
                <a:lnTo>
                  <a:pt x="3648147" y="638099"/>
                </a:lnTo>
                <a:lnTo>
                  <a:pt x="3646149" y="651384"/>
                </a:lnTo>
                <a:lnTo>
                  <a:pt x="3639967" y="661037"/>
                </a:lnTo>
                <a:lnTo>
                  <a:pt x="3629317" y="666925"/>
                </a:lnTo>
                <a:lnTo>
                  <a:pt x="3613915" y="668917"/>
                </a:lnTo>
                <a:lnTo>
                  <a:pt x="3708004" y="668917"/>
                </a:lnTo>
                <a:lnTo>
                  <a:pt x="3710579" y="663117"/>
                </a:lnTo>
                <a:lnTo>
                  <a:pt x="3713846" y="636614"/>
                </a:lnTo>
                <a:lnTo>
                  <a:pt x="3708576" y="608728"/>
                </a:lnTo>
                <a:close/>
              </a:path>
              <a:path w="3950334" h="843914">
                <a:moveTo>
                  <a:pt x="1777497" y="552246"/>
                </a:moveTo>
                <a:lnTo>
                  <a:pt x="1589616" y="552246"/>
                </a:lnTo>
                <a:lnTo>
                  <a:pt x="1589616" y="812511"/>
                </a:lnTo>
                <a:lnTo>
                  <a:pt x="1786582" y="812511"/>
                </a:lnTo>
                <a:lnTo>
                  <a:pt x="1786582" y="755264"/>
                </a:lnTo>
                <a:lnTo>
                  <a:pt x="1654789" y="755264"/>
                </a:lnTo>
                <a:lnTo>
                  <a:pt x="1654789" y="704310"/>
                </a:lnTo>
                <a:lnTo>
                  <a:pt x="1736814" y="704310"/>
                </a:lnTo>
                <a:lnTo>
                  <a:pt x="1736814" y="647776"/>
                </a:lnTo>
                <a:lnTo>
                  <a:pt x="1654789" y="647776"/>
                </a:lnTo>
                <a:lnTo>
                  <a:pt x="1654789" y="609543"/>
                </a:lnTo>
                <a:lnTo>
                  <a:pt x="1777497" y="609543"/>
                </a:lnTo>
                <a:lnTo>
                  <a:pt x="1777497" y="552246"/>
                </a:lnTo>
                <a:close/>
              </a:path>
              <a:path w="3950334" h="843914">
                <a:moveTo>
                  <a:pt x="3104911" y="342097"/>
                </a:moveTo>
                <a:lnTo>
                  <a:pt x="3069494" y="390007"/>
                </a:lnTo>
                <a:lnTo>
                  <a:pt x="3090549" y="404866"/>
                </a:lnTo>
                <a:lnTo>
                  <a:pt x="3116184" y="416509"/>
                </a:lnTo>
                <a:lnTo>
                  <a:pt x="3145201" y="424103"/>
                </a:lnTo>
                <a:lnTo>
                  <a:pt x="3176403" y="426819"/>
                </a:lnTo>
                <a:lnTo>
                  <a:pt x="3220590" y="421654"/>
                </a:lnTo>
                <a:lnTo>
                  <a:pt x="3254001" y="406078"/>
                </a:lnTo>
                <a:lnTo>
                  <a:pt x="3275143" y="379967"/>
                </a:lnTo>
                <a:lnTo>
                  <a:pt x="3277453" y="368458"/>
                </a:lnTo>
                <a:lnTo>
                  <a:pt x="3178509" y="368458"/>
                </a:lnTo>
                <a:lnTo>
                  <a:pt x="3159289" y="366426"/>
                </a:lnTo>
                <a:lnTo>
                  <a:pt x="3139488" y="360844"/>
                </a:lnTo>
                <a:lnTo>
                  <a:pt x="3120798" y="352478"/>
                </a:lnTo>
                <a:lnTo>
                  <a:pt x="3104911" y="342097"/>
                </a:lnTo>
                <a:close/>
              </a:path>
              <a:path w="3950334" h="843914">
                <a:moveTo>
                  <a:pt x="3177456" y="158388"/>
                </a:moveTo>
                <a:lnTo>
                  <a:pt x="3137096" y="164093"/>
                </a:lnTo>
                <a:lnTo>
                  <a:pt x="3105684" y="180295"/>
                </a:lnTo>
                <a:lnTo>
                  <a:pt x="3085307" y="205622"/>
                </a:lnTo>
                <a:lnTo>
                  <a:pt x="3078052" y="238705"/>
                </a:lnTo>
                <a:lnTo>
                  <a:pt x="3083853" y="271344"/>
                </a:lnTo>
                <a:lnTo>
                  <a:pt x="3100961" y="293774"/>
                </a:lnTo>
                <a:lnTo>
                  <a:pt x="3128931" y="309025"/>
                </a:lnTo>
                <a:lnTo>
                  <a:pt x="3167318" y="320128"/>
                </a:lnTo>
                <a:lnTo>
                  <a:pt x="3191614" y="326670"/>
                </a:lnTo>
                <a:lnTo>
                  <a:pt x="3206553" y="332938"/>
                </a:lnTo>
                <a:lnTo>
                  <a:pt x="3214087" y="339776"/>
                </a:lnTo>
                <a:lnTo>
                  <a:pt x="3216165" y="348027"/>
                </a:lnTo>
                <a:lnTo>
                  <a:pt x="3214114" y="357354"/>
                </a:lnTo>
                <a:lnTo>
                  <a:pt x="3207557" y="363695"/>
                </a:lnTo>
                <a:lnTo>
                  <a:pt x="3195891" y="367310"/>
                </a:lnTo>
                <a:lnTo>
                  <a:pt x="3178509" y="368458"/>
                </a:lnTo>
                <a:lnTo>
                  <a:pt x="3277453" y="368458"/>
                </a:lnTo>
                <a:lnTo>
                  <a:pt x="3276209" y="310480"/>
                </a:lnTo>
                <a:lnTo>
                  <a:pt x="3228922" y="271647"/>
                </a:lnTo>
                <a:lnTo>
                  <a:pt x="3190096" y="260254"/>
                </a:lnTo>
                <a:lnTo>
                  <a:pt x="3167717" y="254368"/>
                </a:lnTo>
                <a:lnTo>
                  <a:pt x="3153658" y="248883"/>
                </a:lnTo>
                <a:lnTo>
                  <a:pt x="3146363" y="242769"/>
                </a:lnTo>
                <a:lnTo>
                  <a:pt x="3144277" y="234998"/>
                </a:lnTo>
                <a:lnTo>
                  <a:pt x="3145637" y="227914"/>
                </a:lnTo>
                <a:lnTo>
                  <a:pt x="3150416" y="222112"/>
                </a:lnTo>
                <a:lnTo>
                  <a:pt x="3159663" y="218190"/>
                </a:lnTo>
                <a:lnTo>
                  <a:pt x="3174428" y="216749"/>
                </a:lnTo>
                <a:lnTo>
                  <a:pt x="3260562" y="216749"/>
                </a:lnTo>
                <a:lnTo>
                  <a:pt x="3278309" y="192269"/>
                </a:lnTo>
                <a:lnTo>
                  <a:pt x="3257441" y="177862"/>
                </a:lnTo>
                <a:lnTo>
                  <a:pt x="3234104" y="167228"/>
                </a:lnTo>
                <a:lnTo>
                  <a:pt x="3207656" y="160644"/>
                </a:lnTo>
                <a:lnTo>
                  <a:pt x="3177456" y="158388"/>
                </a:lnTo>
                <a:close/>
              </a:path>
              <a:path w="3950334" h="843914">
                <a:moveTo>
                  <a:pt x="3260562" y="216749"/>
                </a:moveTo>
                <a:lnTo>
                  <a:pt x="3174428" y="216749"/>
                </a:lnTo>
                <a:lnTo>
                  <a:pt x="3193033" y="218383"/>
                </a:lnTo>
                <a:lnTo>
                  <a:pt x="3210503" y="223121"/>
                </a:lnTo>
                <a:lnTo>
                  <a:pt x="3227084" y="230721"/>
                </a:lnTo>
                <a:lnTo>
                  <a:pt x="3243024" y="240941"/>
                </a:lnTo>
                <a:lnTo>
                  <a:pt x="3260562" y="216749"/>
                </a:lnTo>
                <a:close/>
              </a:path>
              <a:path w="3950334" h="843914">
                <a:moveTo>
                  <a:pt x="1477704" y="162555"/>
                </a:moveTo>
                <a:lnTo>
                  <a:pt x="1283463" y="162555"/>
                </a:lnTo>
                <a:lnTo>
                  <a:pt x="1283463" y="422704"/>
                </a:lnTo>
                <a:lnTo>
                  <a:pt x="1348939" y="422704"/>
                </a:lnTo>
                <a:lnTo>
                  <a:pt x="1348939" y="318261"/>
                </a:lnTo>
                <a:lnTo>
                  <a:pt x="1440839" y="318261"/>
                </a:lnTo>
                <a:lnTo>
                  <a:pt x="1440839" y="260661"/>
                </a:lnTo>
                <a:lnTo>
                  <a:pt x="1348939" y="260661"/>
                </a:lnTo>
                <a:lnTo>
                  <a:pt x="1348939" y="220509"/>
                </a:lnTo>
                <a:lnTo>
                  <a:pt x="1477704" y="220509"/>
                </a:lnTo>
                <a:lnTo>
                  <a:pt x="1477704" y="162555"/>
                </a:lnTo>
                <a:close/>
              </a:path>
              <a:path w="3950334" h="843914">
                <a:moveTo>
                  <a:pt x="1621478" y="162555"/>
                </a:moveTo>
                <a:lnTo>
                  <a:pt x="1503115" y="162555"/>
                </a:lnTo>
                <a:lnTo>
                  <a:pt x="1503115" y="422704"/>
                </a:lnTo>
                <a:lnTo>
                  <a:pt x="1567892" y="422704"/>
                </a:lnTo>
                <a:lnTo>
                  <a:pt x="1567892" y="333117"/>
                </a:lnTo>
                <a:lnTo>
                  <a:pt x="1676324" y="333117"/>
                </a:lnTo>
                <a:lnTo>
                  <a:pt x="1670983" y="322718"/>
                </a:lnTo>
                <a:lnTo>
                  <a:pt x="1691212" y="310826"/>
                </a:lnTo>
                <a:lnTo>
                  <a:pt x="1706318" y="294388"/>
                </a:lnTo>
                <a:lnTo>
                  <a:pt x="1713203" y="278858"/>
                </a:lnTo>
                <a:lnTo>
                  <a:pt x="1567892" y="278858"/>
                </a:lnTo>
                <a:lnTo>
                  <a:pt x="1567892" y="218629"/>
                </a:lnTo>
                <a:lnTo>
                  <a:pt x="1713752" y="218629"/>
                </a:lnTo>
                <a:lnTo>
                  <a:pt x="1711794" y="208303"/>
                </a:lnTo>
                <a:lnTo>
                  <a:pt x="1691588" y="182230"/>
                </a:lnTo>
                <a:lnTo>
                  <a:pt x="1660718" y="167310"/>
                </a:lnTo>
                <a:lnTo>
                  <a:pt x="1621478" y="162555"/>
                </a:lnTo>
                <a:close/>
              </a:path>
              <a:path w="3950334" h="843914">
                <a:moveTo>
                  <a:pt x="1676324" y="333117"/>
                </a:moveTo>
                <a:lnTo>
                  <a:pt x="1604626" y="333117"/>
                </a:lnTo>
                <a:lnTo>
                  <a:pt x="1648601" y="422704"/>
                </a:lnTo>
                <a:lnTo>
                  <a:pt x="1722331" y="422704"/>
                </a:lnTo>
                <a:lnTo>
                  <a:pt x="1676324" y="333117"/>
                </a:lnTo>
                <a:close/>
              </a:path>
              <a:path w="3950334" h="843914">
                <a:moveTo>
                  <a:pt x="1713752" y="218629"/>
                </a:moveTo>
                <a:lnTo>
                  <a:pt x="1619635" y="218629"/>
                </a:lnTo>
                <a:lnTo>
                  <a:pt x="1634581" y="220607"/>
                </a:lnTo>
                <a:lnTo>
                  <a:pt x="1644996" y="226353"/>
                </a:lnTo>
                <a:lnTo>
                  <a:pt x="1651092" y="235591"/>
                </a:lnTo>
                <a:lnTo>
                  <a:pt x="1653077" y="248040"/>
                </a:lnTo>
                <a:lnTo>
                  <a:pt x="1651080" y="261303"/>
                </a:lnTo>
                <a:lnTo>
                  <a:pt x="1644898" y="270958"/>
                </a:lnTo>
                <a:lnTo>
                  <a:pt x="1634248" y="276858"/>
                </a:lnTo>
                <a:lnTo>
                  <a:pt x="1618845" y="278858"/>
                </a:lnTo>
                <a:lnTo>
                  <a:pt x="1713203" y="278858"/>
                </a:lnTo>
                <a:lnTo>
                  <a:pt x="1715771" y="273065"/>
                </a:lnTo>
                <a:lnTo>
                  <a:pt x="1719040" y="246515"/>
                </a:lnTo>
                <a:lnTo>
                  <a:pt x="1713752" y="218629"/>
                </a:lnTo>
                <a:close/>
              </a:path>
              <a:path w="3950334" h="843914">
                <a:moveTo>
                  <a:pt x="1944313" y="162555"/>
                </a:moveTo>
                <a:lnTo>
                  <a:pt x="1756432" y="162555"/>
                </a:lnTo>
                <a:lnTo>
                  <a:pt x="1756432" y="422704"/>
                </a:lnTo>
                <a:lnTo>
                  <a:pt x="1953397" y="422704"/>
                </a:lnTo>
                <a:lnTo>
                  <a:pt x="1953397" y="365460"/>
                </a:lnTo>
                <a:lnTo>
                  <a:pt x="1821604" y="365460"/>
                </a:lnTo>
                <a:lnTo>
                  <a:pt x="1821604" y="314553"/>
                </a:lnTo>
                <a:lnTo>
                  <a:pt x="1903629" y="314553"/>
                </a:lnTo>
                <a:lnTo>
                  <a:pt x="1903629" y="258019"/>
                </a:lnTo>
                <a:lnTo>
                  <a:pt x="1821604" y="258019"/>
                </a:lnTo>
                <a:lnTo>
                  <a:pt x="1821604" y="219747"/>
                </a:lnTo>
                <a:lnTo>
                  <a:pt x="1944313" y="219747"/>
                </a:lnTo>
                <a:lnTo>
                  <a:pt x="1944313" y="162555"/>
                </a:lnTo>
                <a:close/>
              </a:path>
              <a:path w="3950334" h="843914">
                <a:moveTo>
                  <a:pt x="2001849" y="342097"/>
                </a:moveTo>
                <a:lnTo>
                  <a:pt x="1966432" y="390006"/>
                </a:lnTo>
                <a:lnTo>
                  <a:pt x="1987488" y="404866"/>
                </a:lnTo>
                <a:lnTo>
                  <a:pt x="2013123" y="416508"/>
                </a:lnTo>
                <a:lnTo>
                  <a:pt x="2042140" y="424103"/>
                </a:lnTo>
                <a:lnTo>
                  <a:pt x="2073341" y="426819"/>
                </a:lnTo>
                <a:lnTo>
                  <a:pt x="2117528" y="421654"/>
                </a:lnTo>
                <a:lnTo>
                  <a:pt x="2150939" y="406078"/>
                </a:lnTo>
                <a:lnTo>
                  <a:pt x="2172081" y="379967"/>
                </a:lnTo>
                <a:lnTo>
                  <a:pt x="2174391" y="368458"/>
                </a:lnTo>
                <a:lnTo>
                  <a:pt x="2075580" y="368458"/>
                </a:lnTo>
                <a:lnTo>
                  <a:pt x="2056283" y="366426"/>
                </a:lnTo>
                <a:lnTo>
                  <a:pt x="2036443" y="360844"/>
                </a:lnTo>
                <a:lnTo>
                  <a:pt x="2017739" y="352478"/>
                </a:lnTo>
                <a:lnTo>
                  <a:pt x="2001849" y="342097"/>
                </a:lnTo>
                <a:close/>
              </a:path>
              <a:path w="3950334" h="843914">
                <a:moveTo>
                  <a:pt x="2074395" y="158387"/>
                </a:moveTo>
                <a:lnTo>
                  <a:pt x="2034090" y="164093"/>
                </a:lnTo>
                <a:lnTo>
                  <a:pt x="2002672" y="180294"/>
                </a:lnTo>
                <a:lnTo>
                  <a:pt x="1982264" y="205622"/>
                </a:lnTo>
                <a:lnTo>
                  <a:pt x="1974990" y="238705"/>
                </a:lnTo>
                <a:lnTo>
                  <a:pt x="1980793" y="271343"/>
                </a:lnTo>
                <a:lnTo>
                  <a:pt x="1997916" y="293773"/>
                </a:lnTo>
                <a:lnTo>
                  <a:pt x="2025925" y="309025"/>
                </a:lnTo>
                <a:lnTo>
                  <a:pt x="2064388" y="320128"/>
                </a:lnTo>
                <a:lnTo>
                  <a:pt x="2088663" y="326670"/>
                </a:lnTo>
                <a:lnTo>
                  <a:pt x="2103558" y="332938"/>
                </a:lnTo>
                <a:lnTo>
                  <a:pt x="2111046" y="339775"/>
                </a:lnTo>
                <a:lnTo>
                  <a:pt x="2113103" y="348027"/>
                </a:lnTo>
                <a:lnTo>
                  <a:pt x="2111054" y="357353"/>
                </a:lnTo>
                <a:lnTo>
                  <a:pt x="2104512" y="363695"/>
                </a:lnTo>
                <a:lnTo>
                  <a:pt x="2092885" y="367310"/>
                </a:lnTo>
                <a:lnTo>
                  <a:pt x="2075580" y="368458"/>
                </a:lnTo>
                <a:lnTo>
                  <a:pt x="2174391" y="368458"/>
                </a:lnTo>
                <a:lnTo>
                  <a:pt x="2173147" y="310480"/>
                </a:lnTo>
                <a:lnTo>
                  <a:pt x="2125860" y="271647"/>
                </a:lnTo>
                <a:lnTo>
                  <a:pt x="2087034" y="260254"/>
                </a:lnTo>
                <a:lnTo>
                  <a:pt x="2064656" y="254368"/>
                </a:lnTo>
                <a:lnTo>
                  <a:pt x="2050597" y="248883"/>
                </a:lnTo>
                <a:lnTo>
                  <a:pt x="2043302" y="242769"/>
                </a:lnTo>
                <a:lnTo>
                  <a:pt x="2041216" y="234998"/>
                </a:lnTo>
                <a:lnTo>
                  <a:pt x="2042578" y="227914"/>
                </a:lnTo>
                <a:lnTo>
                  <a:pt x="2047371" y="222112"/>
                </a:lnTo>
                <a:lnTo>
                  <a:pt x="2056657" y="218190"/>
                </a:lnTo>
                <a:lnTo>
                  <a:pt x="2071498" y="216749"/>
                </a:lnTo>
                <a:lnTo>
                  <a:pt x="2157500" y="216749"/>
                </a:lnTo>
                <a:lnTo>
                  <a:pt x="2175247" y="192268"/>
                </a:lnTo>
                <a:lnTo>
                  <a:pt x="2154472" y="177861"/>
                </a:lnTo>
                <a:lnTo>
                  <a:pt x="2131190" y="167227"/>
                </a:lnTo>
                <a:lnTo>
                  <a:pt x="2104724" y="160644"/>
                </a:lnTo>
                <a:lnTo>
                  <a:pt x="2074395" y="158387"/>
                </a:lnTo>
                <a:close/>
              </a:path>
              <a:path w="3950334" h="843914">
                <a:moveTo>
                  <a:pt x="2157500" y="216749"/>
                </a:moveTo>
                <a:lnTo>
                  <a:pt x="2071498" y="216749"/>
                </a:lnTo>
                <a:lnTo>
                  <a:pt x="2090046" y="218382"/>
                </a:lnTo>
                <a:lnTo>
                  <a:pt x="2107507" y="223121"/>
                </a:lnTo>
                <a:lnTo>
                  <a:pt x="2124080" y="230721"/>
                </a:lnTo>
                <a:lnTo>
                  <a:pt x="2139962" y="240940"/>
                </a:lnTo>
                <a:lnTo>
                  <a:pt x="2157500" y="216749"/>
                </a:lnTo>
                <a:close/>
              </a:path>
              <a:path w="3950334" h="843914">
                <a:moveTo>
                  <a:pt x="2402496" y="162555"/>
                </a:moveTo>
                <a:lnTo>
                  <a:pt x="2214614" y="162555"/>
                </a:lnTo>
                <a:lnTo>
                  <a:pt x="2214614" y="422704"/>
                </a:lnTo>
                <a:lnTo>
                  <a:pt x="2411448" y="422704"/>
                </a:lnTo>
                <a:lnTo>
                  <a:pt x="2411448" y="365460"/>
                </a:lnTo>
                <a:lnTo>
                  <a:pt x="2279655" y="365460"/>
                </a:lnTo>
                <a:lnTo>
                  <a:pt x="2279655" y="314553"/>
                </a:lnTo>
                <a:lnTo>
                  <a:pt x="2361812" y="314553"/>
                </a:lnTo>
                <a:lnTo>
                  <a:pt x="2361812" y="258019"/>
                </a:lnTo>
                <a:lnTo>
                  <a:pt x="2279655" y="258019"/>
                </a:lnTo>
                <a:lnTo>
                  <a:pt x="2279655" y="219747"/>
                </a:lnTo>
                <a:lnTo>
                  <a:pt x="2402496" y="219747"/>
                </a:lnTo>
                <a:lnTo>
                  <a:pt x="2402496" y="162555"/>
                </a:lnTo>
                <a:close/>
              </a:path>
              <a:path w="3950334" h="843914">
                <a:moveTo>
                  <a:pt x="2502163" y="162555"/>
                </a:moveTo>
                <a:lnTo>
                  <a:pt x="2442916" y="162555"/>
                </a:lnTo>
                <a:lnTo>
                  <a:pt x="2442916" y="422704"/>
                </a:lnTo>
                <a:lnTo>
                  <a:pt x="2506245" y="422704"/>
                </a:lnTo>
                <a:lnTo>
                  <a:pt x="2506245" y="273638"/>
                </a:lnTo>
                <a:lnTo>
                  <a:pt x="2580871" y="273638"/>
                </a:lnTo>
                <a:lnTo>
                  <a:pt x="2502163" y="162555"/>
                </a:lnTo>
                <a:close/>
              </a:path>
              <a:path w="3950334" h="843914">
                <a:moveTo>
                  <a:pt x="2580871" y="273638"/>
                </a:moveTo>
                <a:lnTo>
                  <a:pt x="2506245" y="273638"/>
                </a:lnTo>
                <a:lnTo>
                  <a:pt x="2611311" y="422704"/>
                </a:lnTo>
                <a:lnTo>
                  <a:pt x="2665951" y="422704"/>
                </a:lnTo>
                <a:lnTo>
                  <a:pt x="2665951" y="304522"/>
                </a:lnTo>
                <a:lnTo>
                  <a:pt x="2602753" y="304522"/>
                </a:lnTo>
                <a:lnTo>
                  <a:pt x="2580871" y="273638"/>
                </a:lnTo>
                <a:close/>
              </a:path>
              <a:path w="3950334" h="843914">
                <a:moveTo>
                  <a:pt x="2665951" y="162555"/>
                </a:moveTo>
                <a:lnTo>
                  <a:pt x="2602753" y="162555"/>
                </a:lnTo>
                <a:lnTo>
                  <a:pt x="2602753" y="304522"/>
                </a:lnTo>
                <a:lnTo>
                  <a:pt x="2665951" y="304522"/>
                </a:lnTo>
                <a:lnTo>
                  <a:pt x="2665951" y="162555"/>
                </a:lnTo>
                <a:close/>
              </a:path>
              <a:path w="3950334" h="843914">
                <a:moveTo>
                  <a:pt x="2779838" y="162555"/>
                </a:moveTo>
                <a:lnTo>
                  <a:pt x="2713217" y="162555"/>
                </a:lnTo>
                <a:lnTo>
                  <a:pt x="2713217" y="422704"/>
                </a:lnTo>
                <a:lnTo>
                  <a:pt x="2779838" y="422704"/>
                </a:lnTo>
                <a:lnTo>
                  <a:pt x="2779838" y="162555"/>
                </a:lnTo>
                <a:close/>
              </a:path>
              <a:path w="3950334" h="843914">
                <a:moveTo>
                  <a:pt x="2890039" y="162555"/>
                </a:moveTo>
                <a:lnTo>
                  <a:pt x="2823286" y="162555"/>
                </a:lnTo>
                <a:lnTo>
                  <a:pt x="2823286" y="310504"/>
                </a:lnTo>
                <a:lnTo>
                  <a:pt x="2831492" y="362385"/>
                </a:lnTo>
                <a:lnTo>
                  <a:pt x="2831519" y="362557"/>
                </a:lnTo>
                <a:lnTo>
                  <a:pt x="2854393" y="398623"/>
                </a:lnTo>
                <a:lnTo>
                  <a:pt x="2854490" y="398776"/>
                </a:lnTo>
                <a:lnTo>
                  <a:pt x="2889607" y="419938"/>
                </a:lnTo>
                <a:lnTo>
                  <a:pt x="2934277" y="426819"/>
                </a:lnTo>
                <a:lnTo>
                  <a:pt x="2978956" y="419938"/>
                </a:lnTo>
                <a:lnTo>
                  <a:pt x="2979233" y="419938"/>
                </a:lnTo>
                <a:lnTo>
                  <a:pt x="3014640" y="398623"/>
                </a:lnTo>
                <a:lnTo>
                  <a:pt x="3034498" y="367393"/>
                </a:lnTo>
                <a:lnTo>
                  <a:pt x="2934935" y="367393"/>
                </a:lnTo>
                <a:lnTo>
                  <a:pt x="2915448" y="363466"/>
                </a:lnTo>
                <a:lnTo>
                  <a:pt x="2915262" y="363466"/>
                </a:lnTo>
                <a:lnTo>
                  <a:pt x="2901181" y="352048"/>
                </a:lnTo>
                <a:lnTo>
                  <a:pt x="2892884" y="334280"/>
                </a:lnTo>
                <a:lnTo>
                  <a:pt x="2892814" y="334130"/>
                </a:lnTo>
                <a:lnTo>
                  <a:pt x="2890039" y="310504"/>
                </a:lnTo>
                <a:lnTo>
                  <a:pt x="2890039" y="162555"/>
                </a:lnTo>
                <a:close/>
              </a:path>
              <a:path w="3950334" h="843914">
                <a:moveTo>
                  <a:pt x="3045926" y="162555"/>
                </a:moveTo>
                <a:lnTo>
                  <a:pt x="2979700" y="162555"/>
                </a:lnTo>
                <a:lnTo>
                  <a:pt x="2979700" y="310504"/>
                </a:lnTo>
                <a:lnTo>
                  <a:pt x="2976908" y="334130"/>
                </a:lnTo>
                <a:lnTo>
                  <a:pt x="2976890" y="334280"/>
                </a:lnTo>
                <a:lnTo>
                  <a:pt x="2968539" y="352048"/>
                </a:lnTo>
                <a:lnTo>
                  <a:pt x="2968476" y="352181"/>
                </a:lnTo>
                <a:lnTo>
                  <a:pt x="2954483" y="363466"/>
                </a:lnTo>
                <a:lnTo>
                  <a:pt x="2934935" y="367393"/>
                </a:lnTo>
                <a:lnTo>
                  <a:pt x="3034498" y="367393"/>
                </a:lnTo>
                <a:lnTo>
                  <a:pt x="3037574" y="362557"/>
                </a:lnTo>
                <a:lnTo>
                  <a:pt x="3037683" y="362385"/>
                </a:lnTo>
                <a:lnTo>
                  <a:pt x="3045926" y="310504"/>
                </a:lnTo>
                <a:lnTo>
                  <a:pt x="3045926" y="162555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0112" y="4790988"/>
            <a:ext cx="2721502" cy="11910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65279" y="5246980"/>
            <a:ext cx="2522017" cy="16213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0" y="396875"/>
            <a:ext cx="1960324" cy="4950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6778" y="1958420"/>
            <a:ext cx="1709054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800" spc="-95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sz="48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0" spc="-10" dirty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3981" y="3151841"/>
            <a:ext cx="7975600" cy="6798945"/>
            <a:chOff x="623981" y="3151841"/>
            <a:chExt cx="7975600" cy="6798945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981" y="3151841"/>
              <a:ext cx="7975045" cy="67984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3981" y="3151841"/>
              <a:ext cx="7975600" cy="6798945"/>
            </a:xfrm>
            <a:custGeom>
              <a:avLst/>
              <a:gdLst/>
              <a:ahLst/>
              <a:cxnLst/>
              <a:rect l="l" t="t" r="r" b="b"/>
              <a:pathLst>
                <a:path w="7975600" h="6798945">
                  <a:moveTo>
                    <a:pt x="7975045" y="0"/>
                  </a:moveTo>
                  <a:lnTo>
                    <a:pt x="0" y="0"/>
                  </a:lnTo>
                  <a:lnTo>
                    <a:pt x="0" y="6798431"/>
                  </a:lnTo>
                  <a:lnTo>
                    <a:pt x="7975045" y="6798431"/>
                  </a:lnTo>
                  <a:lnTo>
                    <a:pt x="7975045" y="0"/>
                  </a:lnTo>
                  <a:close/>
                </a:path>
              </a:pathLst>
            </a:custGeom>
            <a:solidFill>
              <a:srgbClr val="4471C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93127" y="3083038"/>
            <a:ext cx="8173084" cy="662305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050" b="1" spc="-100" dirty="0">
                <a:solidFill>
                  <a:srgbClr val="1D2E90"/>
                </a:solidFill>
                <a:latin typeface="Tahoma"/>
                <a:cs typeface="Tahoma"/>
              </a:rPr>
              <a:t>Manufacturing</a:t>
            </a:r>
            <a:r>
              <a:rPr sz="2050" b="1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Facilities</a:t>
            </a: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Total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area</a:t>
            </a:r>
            <a:r>
              <a:rPr sz="2050" spc="-9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of</a:t>
            </a:r>
            <a:r>
              <a:rPr sz="2050" spc="-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19,000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10" dirty="0">
                <a:solidFill>
                  <a:srgbClr val="1D2E90"/>
                </a:solidFill>
                <a:latin typeface="Tahoma"/>
                <a:cs typeface="Tahoma"/>
              </a:rPr>
              <a:t>m²,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5,000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5" dirty="0">
                <a:solidFill>
                  <a:srgbClr val="1D2E90"/>
                </a:solidFill>
                <a:latin typeface="Tahoma"/>
                <a:cs typeface="Tahoma"/>
              </a:rPr>
              <a:t>m²</a:t>
            </a:r>
            <a:r>
              <a:rPr sz="2050" spc="-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for</a:t>
            </a:r>
            <a:r>
              <a:rPr sz="2050" spc="-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production</a:t>
            </a:r>
            <a:r>
              <a:rPr sz="2050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2,500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m²</a:t>
            </a: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for</a:t>
            </a:r>
            <a:r>
              <a:rPr sz="2050" spc="-9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cleanroom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facilities,</a:t>
            </a:r>
            <a:r>
              <a:rPr sz="2050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employing</a:t>
            </a:r>
            <a:r>
              <a:rPr sz="2050" spc="-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over</a:t>
            </a:r>
            <a:r>
              <a:rPr sz="2050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100</a:t>
            </a:r>
            <a:r>
              <a:rPr sz="2050" spc="-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people.</a:t>
            </a:r>
            <a:endParaRPr sz="2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50" b="1" spc="-55" dirty="0">
                <a:solidFill>
                  <a:srgbClr val="1D2E90"/>
                </a:solidFill>
                <a:latin typeface="Tahoma"/>
                <a:cs typeface="Tahoma"/>
              </a:rPr>
              <a:t>Compliance</a:t>
            </a:r>
            <a:r>
              <a:rPr sz="2050" b="1" spc="-9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Standards</a:t>
            </a:r>
            <a:endParaRPr sz="2050" dirty="0">
              <a:latin typeface="Tahoma"/>
              <a:cs typeface="Tahoma"/>
            </a:endParaRPr>
          </a:p>
          <a:p>
            <a:pPr marL="12700" marR="327025">
              <a:lnSpc>
                <a:spcPct val="150800"/>
              </a:lnSpc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Facilities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adhere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ISO</a:t>
            </a:r>
            <a:r>
              <a:rPr sz="2050" spc="-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14644-4,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ISO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14698,</a:t>
            </a:r>
            <a:r>
              <a:rPr sz="2050" spc="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135" dirty="0">
                <a:solidFill>
                  <a:srgbClr val="1D2E90"/>
                </a:solidFill>
                <a:latin typeface="Tahoma"/>
                <a:cs typeface="Tahoma"/>
              </a:rPr>
              <a:t>EN</a:t>
            </a:r>
            <a:r>
              <a:rPr sz="2050" spc="-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ISO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13485:</a:t>
            </a:r>
            <a:r>
              <a:rPr sz="2050" spc="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30" dirty="0">
                <a:solidFill>
                  <a:srgbClr val="1D2E90"/>
                </a:solidFill>
                <a:latin typeface="Tahoma"/>
                <a:cs typeface="Tahoma"/>
              </a:rPr>
              <a:t>2003 </a:t>
            </a:r>
            <a:r>
              <a:rPr sz="2050" spc="85" dirty="0">
                <a:solidFill>
                  <a:srgbClr val="1D2E90"/>
                </a:solidFill>
                <a:latin typeface="Tahoma"/>
                <a:cs typeface="Tahoma"/>
              </a:rPr>
              <a:t>Medical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Device</a:t>
            </a:r>
            <a:r>
              <a:rPr sz="2050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Quality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Management</a:t>
            </a:r>
            <a:r>
              <a:rPr sz="2050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System,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185" dirty="0">
                <a:solidFill>
                  <a:srgbClr val="1D2E90"/>
                </a:solidFill>
                <a:latin typeface="Tahoma"/>
                <a:cs typeface="Tahoma"/>
              </a:rPr>
              <a:t>GMP</a:t>
            </a:r>
            <a:r>
              <a:rPr sz="2050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standards.</a:t>
            </a:r>
            <a:endParaRPr sz="2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50" b="1" spc="-65" dirty="0">
                <a:solidFill>
                  <a:srgbClr val="1D2E90"/>
                </a:solidFill>
                <a:latin typeface="Tahoma"/>
                <a:cs typeface="Tahoma"/>
              </a:rPr>
              <a:t>Cleanroom</a:t>
            </a:r>
            <a:r>
              <a:rPr sz="2050" b="1" spc="-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Operations</a:t>
            </a: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Product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assembly</a:t>
            </a:r>
            <a:r>
              <a:rPr sz="2050" spc="-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packaging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are</a:t>
            </a:r>
            <a:r>
              <a:rPr sz="2050" spc="-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performed</a:t>
            </a:r>
            <a:r>
              <a:rPr sz="2050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050" spc="-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Class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ISO</a:t>
            </a:r>
            <a:r>
              <a:rPr sz="2050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" dirty="0">
                <a:solidFill>
                  <a:srgbClr val="1D2E90"/>
                </a:solidFill>
                <a:latin typeface="Tahoma"/>
                <a:cs typeface="Tahoma"/>
              </a:rPr>
              <a:t>8</a:t>
            </a: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cleanrooms,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covering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total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area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of</a:t>
            </a:r>
            <a:r>
              <a:rPr sz="2050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2,500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5" dirty="0">
                <a:solidFill>
                  <a:srgbClr val="1D2E90"/>
                </a:solidFill>
                <a:latin typeface="Tahoma"/>
                <a:cs typeface="Tahoma"/>
              </a:rPr>
              <a:t>m²</a:t>
            </a:r>
            <a:r>
              <a:rPr sz="2050" spc="-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across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5</a:t>
            </a:r>
            <a:r>
              <a:rPr sz="2050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rooms.</a:t>
            </a:r>
            <a:endParaRPr sz="2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50" b="1" spc="-60" dirty="0">
                <a:solidFill>
                  <a:srgbClr val="1D2E90"/>
                </a:solidFill>
                <a:latin typeface="Tahoma"/>
                <a:cs typeface="Tahoma"/>
              </a:rPr>
              <a:t>Controlled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Processes</a:t>
            </a:r>
            <a:endParaRPr sz="2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Extrusion</a:t>
            </a:r>
            <a:r>
              <a:rPr sz="2050" spc="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injection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processes</a:t>
            </a:r>
            <a:r>
              <a:rPr sz="2050" spc="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are</a:t>
            </a:r>
            <a:r>
              <a:rPr sz="2050" spc="-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80" dirty="0">
                <a:solidFill>
                  <a:srgbClr val="1D2E90"/>
                </a:solidFill>
                <a:latin typeface="Tahoma"/>
                <a:cs typeface="Tahoma"/>
              </a:rPr>
              <a:t>conducted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050" spc="-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</a:t>
            </a:r>
            <a:r>
              <a:rPr sz="2050" spc="-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controlled</a:t>
            </a:r>
            <a:r>
              <a:rPr sz="2050" spc="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area.</a:t>
            </a:r>
            <a:endParaRPr sz="205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32079" y="7346522"/>
            <a:ext cx="692150" cy="443865"/>
            <a:chOff x="9932079" y="7346522"/>
            <a:chExt cx="692150" cy="443865"/>
          </a:xfrm>
        </p:grpSpPr>
        <p:sp>
          <p:nvSpPr>
            <p:cNvPr id="8" name="object 8"/>
            <p:cNvSpPr/>
            <p:nvPr/>
          </p:nvSpPr>
          <p:spPr>
            <a:xfrm>
              <a:off x="9936606" y="7351049"/>
              <a:ext cx="683260" cy="434975"/>
            </a:xfrm>
            <a:custGeom>
              <a:avLst/>
              <a:gdLst/>
              <a:ahLst/>
              <a:cxnLst/>
              <a:rect l="l" t="t" r="r" b="b"/>
              <a:pathLst>
                <a:path w="683259" h="434975">
                  <a:moveTo>
                    <a:pt x="59616" y="77442"/>
                  </a:moveTo>
                  <a:lnTo>
                    <a:pt x="18230" y="92958"/>
                  </a:lnTo>
                  <a:lnTo>
                    <a:pt x="0" y="154358"/>
                  </a:lnTo>
                  <a:lnTo>
                    <a:pt x="4538" y="185400"/>
                  </a:lnTo>
                  <a:lnTo>
                    <a:pt x="32296" y="247497"/>
                  </a:lnTo>
                  <a:lnTo>
                    <a:pt x="56920" y="277373"/>
                  </a:lnTo>
                  <a:lnTo>
                    <a:pt x="117350" y="317678"/>
                  </a:lnTo>
                  <a:lnTo>
                    <a:pt x="151003" y="325594"/>
                  </a:lnTo>
                  <a:lnTo>
                    <a:pt x="158475" y="337075"/>
                  </a:lnTo>
                  <a:lnTo>
                    <a:pt x="184611" y="368697"/>
                  </a:lnTo>
                  <a:lnTo>
                    <a:pt x="218719" y="397167"/>
                  </a:lnTo>
                  <a:lnTo>
                    <a:pt x="256652" y="417646"/>
                  </a:lnTo>
                  <a:lnTo>
                    <a:pt x="297165" y="430122"/>
                  </a:lnTo>
                  <a:lnTo>
                    <a:pt x="339010" y="434580"/>
                  </a:lnTo>
                  <a:lnTo>
                    <a:pt x="380940" y="431009"/>
                  </a:lnTo>
                  <a:lnTo>
                    <a:pt x="421709" y="419394"/>
                  </a:lnTo>
                  <a:lnTo>
                    <a:pt x="424266" y="418083"/>
                  </a:lnTo>
                  <a:lnTo>
                    <a:pt x="321214" y="418083"/>
                  </a:lnTo>
                  <a:lnTo>
                    <a:pt x="277341" y="408812"/>
                  </a:lnTo>
                  <a:lnTo>
                    <a:pt x="235958" y="389767"/>
                  </a:lnTo>
                  <a:lnTo>
                    <a:pt x="198793" y="360930"/>
                  </a:lnTo>
                  <a:lnTo>
                    <a:pt x="175254" y="333704"/>
                  </a:lnTo>
                  <a:lnTo>
                    <a:pt x="229220" y="333704"/>
                  </a:lnTo>
                  <a:lnTo>
                    <a:pt x="232693" y="330231"/>
                  </a:lnTo>
                  <a:lnTo>
                    <a:pt x="232693" y="321662"/>
                  </a:lnTo>
                  <a:lnTo>
                    <a:pt x="229220" y="318182"/>
                  </a:lnTo>
                  <a:lnTo>
                    <a:pt x="164680" y="318182"/>
                  </a:lnTo>
                  <a:lnTo>
                    <a:pt x="159216" y="308579"/>
                  </a:lnTo>
                  <a:lnTo>
                    <a:pt x="117660" y="300776"/>
                  </a:lnTo>
                  <a:lnTo>
                    <a:pt x="67545" y="266035"/>
                  </a:lnTo>
                  <a:lnTo>
                    <a:pt x="29766" y="211088"/>
                  </a:lnTo>
                  <a:lnTo>
                    <a:pt x="15494" y="154545"/>
                  </a:lnTo>
                  <a:lnTo>
                    <a:pt x="17412" y="129032"/>
                  </a:lnTo>
                  <a:lnTo>
                    <a:pt x="17426" y="128844"/>
                  </a:lnTo>
                  <a:lnTo>
                    <a:pt x="41501" y="94536"/>
                  </a:lnTo>
                  <a:lnTo>
                    <a:pt x="47324" y="92958"/>
                  </a:lnTo>
                  <a:lnTo>
                    <a:pt x="99588" y="92958"/>
                  </a:lnTo>
                  <a:lnTo>
                    <a:pt x="86909" y="85790"/>
                  </a:lnTo>
                  <a:lnTo>
                    <a:pt x="70541" y="79474"/>
                  </a:lnTo>
                  <a:lnTo>
                    <a:pt x="59616" y="77442"/>
                  </a:lnTo>
                  <a:close/>
                </a:path>
                <a:path w="683259" h="434975">
                  <a:moveTo>
                    <a:pt x="406213" y="15521"/>
                  </a:moveTo>
                  <a:lnTo>
                    <a:pt x="341330" y="15521"/>
                  </a:lnTo>
                  <a:lnTo>
                    <a:pt x="372376" y="18935"/>
                  </a:lnTo>
                  <a:lnTo>
                    <a:pt x="398160" y="28602"/>
                  </a:lnTo>
                  <a:lnTo>
                    <a:pt x="421953" y="43655"/>
                  </a:lnTo>
                  <a:lnTo>
                    <a:pt x="447026" y="63229"/>
                  </a:lnTo>
                  <a:lnTo>
                    <a:pt x="469064" y="80839"/>
                  </a:lnTo>
                  <a:lnTo>
                    <a:pt x="491950" y="97301"/>
                  </a:lnTo>
                  <a:lnTo>
                    <a:pt x="515639" y="112584"/>
                  </a:lnTo>
                  <a:lnTo>
                    <a:pt x="540085" y="126658"/>
                  </a:lnTo>
                  <a:lnTo>
                    <a:pt x="547723" y="132055"/>
                  </a:lnTo>
                  <a:lnTo>
                    <a:pt x="553564" y="139156"/>
                  </a:lnTo>
                  <a:lnTo>
                    <a:pt x="557346" y="147537"/>
                  </a:lnTo>
                  <a:lnTo>
                    <a:pt x="558769" y="156537"/>
                  </a:lnTo>
                  <a:lnTo>
                    <a:pt x="558807" y="156776"/>
                  </a:lnTo>
                  <a:lnTo>
                    <a:pt x="558547" y="177909"/>
                  </a:lnTo>
                  <a:lnTo>
                    <a:pt x="556957" y="198963"/>
                  </a:lnTo>
                  <a:lnTo>
                    <a:pt x="554043" y="219873"/>
                  </a:lnTo>
                  <a:lnTo>
                    <a:pt x="549811" y="240577"/>
                  </a:lnTo>
                  <a:lnTo>
                    <a:pt x="484489" y="240577"/>
                  </a:lnTo>
                  <a:lnTo>
                    <a:pt x="481016" y="244056"/>
                  </a:lnTo>
                  <a:lnTo>
                    <a:pt x="481016" y="252625"/>
                  </a:lnTo>
                  <a:lnTo>
                    <a:pt x="484489" y="256098"/>
                  </a:lnTo>
                  <a:lnTo>
                    <a:pt x="545653" y="256098"/>
                  </a:lnTo>
                  <a:lnTo>
                    <a:pt x="540260" y="272316"/>
                  </a:lnTo>
                  <a:lnTo>
                    <a:pt x="533858" y="288050"/>
                  </a:lnTo>
                  <a:lnTo>
                    <a:pt x="526421" y="303368"/>
                  </a:lnTo>
                  <a:lnTo>
                    <a:pt x="517988" y="318183"/>
                  </a:lnTo>
                  <a:lnTo>
                    <a:pt x="453448" y="318182"/>
                  </a:lnTo>
                  <a:lnTo>
                    <a:pt x="449975" y="321662"/>
                  </a:lnTo>
                  <a:lnTo>
                    <a:pt x="449975" y="330231"/>
                  </a:lnTo>
                  <a:lnTo>
                    <a:pt x="453448" y="333704"/>
                  </a:lnTo>
                  <a:lnTo>
                    <a:pt x="507414" y="333704"/>
                  </a:lnTo>
                  <a:lnTo>
                    <a:pt x="502636" y="340001"/>
                  </a:lnTo>
                  <a:lnTo>
                    <a:pt x="450468" y="387443"/>
                  </a:lnTo>
                  <a:lnTo>
                    <a:pt x="409508" y="407380"/>
                  </a:lnTo>
                  <a:lnTo>
                    <a:pt x="365645" y="417646"/>
                  </a:lnTo>
                  <a:lnTo>
                    <a:pt x="361490" y="417646"/>
                  </a:lnTo>
                  <a:lnTo>
                    <a:pt x="321214" y="418083"/>
                  </a:lnTo>
                  <a:lnTo>
                    <a:pt x="424266" y="418083"/>
                  </a:lnTo>
                  <a:lnTo>
                    <a:pt x="460068" y="399723"/>
                  </a:lnTo>
                  <a:lnTo>
                    <a:pt x="494772" y="371983"/>
                  </a:lnTo>
                  <a:lnTo>
                    <a:pt x="524193" y="337075"/>
                  </a:lnTo>
                  <a:lnTo>
                    <a:pt x="531665" y="325594"/>
                  </a:lnTo>
                  <a:lnTo>
                    <a:pt x="533069" y="325594"/>
                  </a:lnTo>
                  <a:lnTo>
                    <a:pt x="565319" y="317678"/>
                  </a:lnTo>
                  <a:lnTo>
                    <a:pt x="582670" y="308579"/>
                  </a:lnTo>
                  <a:lnTo>
                    <a:pt x="541152" y="308579"/>
                  </a:lnTo>
                  <a:lnTo>
                    <a:pt x="556422" y="272316"/>
                  </a:lnTo>
                  <a:lnTo>
                    <a:pt x="567103" y="234600"/>
                  </a:lnTo>
                  <a:lnTo>
                    <a:pt x="573102" y="195863"/>
                  </a:lnTo>
                  <a:lnTo>
                    <a:pt x="574320" y="156776"/>
                  </a:lnTo>
                  <a:lnTo>
                    <a:pt x="574327" y="156537"/>
                  </a:lnTo>
                  <a:lnTo>
                    <a:pt x="573639" y="149216"/>
                  </a:lnTo>
                  <a:lnTo>
                    <a:pt x="571889" y="142115"/>
                  </a:lnTo>
                  <a:lnTo>
                    <a:pt x="569114" y="135348"/>
                  </a:lnTo>
                  <a:lnTo>
                    <a:pt x="565351" y="129032"/>
                  </a:lnTo>
                  <a:lnTo>
                    <a:pt x="575869" y="117747"/>
                  </a:lnTo>
                  <a:lnTo>
                    <a:pt x="554648" y="117747"/>
                  </a:lnTo>
                  <a:lnTo>
                    <a:pt x="552366" y="115942"/>
                  </a:lnTo>
                  <a:lnTo>
                    <a:pt x="549921" y="114338"/>
                  </a:lnTo>
                  <a:lnTo>
                    <a:pt x="500475" y="84362"/>
                  </a:lnTo>
                  <a:lnTo>
                    <a:pt x="456752" y="51129"/>
                  </a:lnTo>
                  <a:lnTo>
                    <a:pt x="431013" y="31089"/>
                  </a:lnTo>
                  <a:lnTo>
                    <a:pt x="406213" y="15521"/>
                  </a:lnTo>
                  <a:close/>
                </a:path>
                <a:path w="683259" h="434975">
                  <a:moveTo>
                    <a:pt x="99588" y="92958"/>
                  </a:moveTo>
                  <a:lnTo>
                    <a:pt x="58584" y="92958"/>
                  </a:lnTo>
                  <a:lnTo>
                    <a:pt x="62742" y="93495"/>
                  </a:lnTo>
                  <a:lnTo>
                    <a:pt x="66790" y="94536"/>
                  </a:lnTo>
                  <a:lnTo>
                    <a:pt x="104564" y="115942"/>
                  </a:lnTo>
                  <a:lnTo>
                    <a:pt x="117323" y="129032"/>
                  </a:lnTo>
                  <a:lnTo>
                    <a:pt x="113559" y="135348"/>
                  </a:lnTo>
                  <a:lnTo>
                    <a:pt x="110783" y="142115"/>
                  </a:lnTo>
                  <a:lnTo>
                    <a:pt x="109033" y="149216"/>
                  </a:lnTo>
                  <a:lnTo>
                    <a:pt x="108347" y="156536"/>
                  </a:lnTo>
                  <a:lnTo>
                    <a:pt x="109569" y="195863"/>
                  </a:lnTo>
                  <a:lnTo>
                    <a:pt x="115568" y="234600"/>
                  </a:lnTo>
                  <a:lnTo>
                    <a:pt x="126250" y="272315"/>
                  </a:lnTo>
                  <a:lnTo>
                    <a:pt x="141519" y="308579"/>
                  </a:lnTo>
                  <a:lnTo>
                    <a:pt x="159216" y="308579"/>
                  </a:lnTo>
                  <a:lnTo>
                    <a:pt x="156251" y="303368"/>
                  </a:lnTo>
                  <a:lnTo>
                    <a:pt x="148816" y="288050"/>
                  </a:lnTo>
                  <a:lnTo>
                    <a:pt x="142415" y="272315"/>
                  </a:lnTo>
                  <a:lnTo>
                    <a:pt x="137021" y="256098"/>
                  </a:lnTo>
                  <a:lnTo>
                    <a:pt x="198179" y="256098"/>
                  </a:lnTo>
                  <a:lnTo>
                    <a:pt x="201652" y="252625"/>
                  </a:lnTo>
                  <a:lnTo>
                    <a:pt x="201652" y="244056"/>
                  </a:lnTo>
                  <a:lnTo>
                    <a:pt x="198179" y="240577"/>
                  </a:lnTo>
                  <a:lnTo>
                    <a:pt x="132856" y="240577"/>
                  </a:lnTo>
                  <a:lnTo>
                    <a:pt x="128628" y="219873"/>
                  </a:lnTo>
                  <a:lnTo>
                    <a:pt x="125716" y="198962"/>
                  </a:lnTo>
                  <a:lnTo>
                    <a:pt x="124127" y="177909"/>
                  </a:lnTo>
                  <a:lnTo>
                    <a:pt x="123867" y="156776"/>
                  </a:lnTo>
                  <a:lnTo>
                    <a:pt x="125325" y="147537"/>
                  </a:lnTo>
                  <a:lnTo>
                    <a:pt x="129105" y="139156"/>
                  </a:lnTo>
                  <a:lnTo>
                    <a:pt x="134945" y="132055"/>
                  </a:lnTo>
                  <a:lnTo>
                    <a:pt x="142583" y="126658"/>
                  </a:lnTo>
                  <a:lnTo>
                    <a:pt x="158062" y="117747"/>
                  </a:lnTo>
                  <a:lnTo>
                    <a:pt x="128019" y="117747"/>
                  </a:lnTo>
                  <a:lnTo>
                    <a:pt x="115882" y="105083"/>
                  </a:lnTo>
                  <a:lnTo>
                    <a:pt x="102100" y="94378"/>
                  </a:lnTo>
                  <a:lnTo>
                    <a:pt x="99588" y="92958"/>
                  </a:lnTo>
                  <a:close/>
                </a:path>
                <a:path w="683259" h="434975">
                  <a:moveTo>
                    <a:pt x="664431" y="92958"/>
                  </a:moveTo>
                  <a:lnTo>
                    <a:pt x="635335" y="92958"/>
                  </a:lnTo>
                  <a:lnTo>
                    <a:pt x="641130" y="94536"/>
                  </a:lnTo>
                  <a:lnTo>
                    <a:pt x="646660" y="97867"/>
                  </a:lnTo>
                  <a:lnTo>
                    <a:pt x="667164" y="154358"/>
                  </a:lnTo>
                  <a:lnTo>
                    <a:pt x="667178" y="154545"/>
                  </a:lnTo>
                  <a:lnTo>
                    <a:pt x="662940" y="182474"/>
                  </a:lnTo>
                  <a:lnTo>
                    <a:pt x="637477" y="238844"/>
                  </a:lnTo>
                  <a:lnTo>
                    <a:pt x="590328" y="286637"/>
                  </a:lnTo>
                  <a:lnTo>
                    <a:pt x="541152" y="308579"/>
                  </a:lnTo>
                  <a:lnTo>
                    <a:pt x="582670" y="308579"/>
                  </a:lnTo>
                  <a:lnTo>
                    <a:pt x="625732" y="277373"/>
                  </a:lnTo>
                  <a:lnTo>
                    <a:pt x="650346" y="247497"/>
                  </a:lnTo>
                  <a:lnTo>
                    <a:pt x="678113" y="185400"/>
                  </a:lnTo>
                  <a:lnTo>
                    <a:pt x="682657" y="154358"/>
                  </a:lnTo>
                  <a:lnTo>
                    <a:pt x="680500" y="126658"/>
                  </a:lnTo>
                  <a:lnTo>
                    <a:pt x="680417" y="125598"/>
                  </a:lnTo>
                  <a:lnTo>
                    <a:pt x="677272" y="113572"/>
                  </a:lnTo>
                  <a:lnTo>
                    <a:pt x="671840" y="102533"/>
                  </a:lnTo>
                  <a:lnTo>
                    <a:pt x="664431" y="92958"/>
                  </a:lnTo>
                  <a:close/>
                </a:path>
                <a:path w="683259" h="434975">
                  <a:moveTo>
                    <a:pt x="341330" y="0"/>
                  </a:moveTo>
                  <a:lnTo>
                    <a:pt x="277516" y="14852"/>
                  </a:lnTo>
                  <a:lnTo>
                    <a:pt x="225915" y="51129"/>
                  </a:lnTo>
                  <a:lnTo>
                    <a:pt x="204475" y="68311"/>
                  </a:lnTo>
                  <a:lnTo>
                    <a:pt x="182197" y="84362"/>
                  </a:lnTo>
                  <a:lnTo>
                    <a:pt x="159126" y="99251"/>
                  </a:lnTo>
                  <a:lnTo>
                    <a:pt x="135307" y="112948"/>
                  </a:lnTo>
                  <a:lnTo>
                    <a:pt x="132746" y="114338"/>
                  </a:lnTo>
                  <a:lnTo>
                    <a:pt x="130308" y="115942"/>
                  </a:lnTo>
                  <a:lnTo>
                    <a:pt x="128019" y="117747"/>
                  </a:lnTo>
                  <a:lnTo>
                    <a:pt x="158062" y="117747"/>
                  </a:lnTo>
                  <a:lnTo>
                    <a:pt x="167029" y="112584"/>
                  </a:lnTo>
                  <a:lnTo>
                    <a:pt x="190715" y="97301"/>
                  </a:lnTo>
                  <a:lnTo>
                    <a:pt x="213597" y="80839"/>
                  </a:lnTo>
                  <a:lnTo>
                    <a:pt x="235633" y="63229"/>
                  </a:lnTo>
                  <a:lnTo>
                    <a:pt x="260709" y="43655"/>
                  </a:lnTo>
                  <a:lnTo>
                    <a:pt x="284503" y="28602"/>
                  </a:lnTo>
                  <a:lnTo>
                    <a:pt x="310286" y="18935"/>
                  </a:lnTo>
                  <a:lnTo>
                    <a:pt x="341330" y="15521"/>
                  </a:lnTo>
                  <a:lnTo>
                    <a:pt x="406213" y="15521"/>
                  </a:lnTo>
                  <a:lnTo>
                    <a:pt x="405148" y="14852"/>
                  </a:lnTo>
                  <a:lnTo>
                    <a:pt x="376229" y="3971"/>
                  </a:lnTo>
                  <a:lnTo>
                    <a:pt x="341330" y="0"/>
                  </a:lnTo>
                  <a:close/>
                </a:path>
                <a:path w="683259" h="434975">
                  <a:moveTo>
                    <a:pt x="623043" y="77442"/>
                  </a:moveTo>
                  <a:lnTo>
                    <a:pt x="580564" y="94379"/>
                  </a:lnTo>
                  <a:lnTo>
                    <a:pt x="554648" y="117747"/>
                  </a:lnTo>
                  <a:lnTo>
                    <a:pt x="575841" y="117747"/>
                  </a:lnTo>
                  <a:lnTo>
                    <a:pt x="588046" y="108023"/>
                  </a:lnTo>
                  <a:lnTo>
                    <a:pt x="601425" y="100267"/>
                  </a:lnTo>
                  <a:lnTo>
                    <a:pt x="615877" y="94536"/>
                  </a:lnTo>
                  <a:lnTo>
                    <a:pt x="619951" y="93495"/>
                  </a:lnTo>
                  <a:lnTo>
                    <a:pt x="624090" y="92958"/>
                  </a:lnTo>
                  <a:lnTo>
                    <a:pt x="664492" y="92958"/>
                  </a:lnTo>
                  <a:lnTo>
                    <a:pt x="654873" y="84706"/>
                  </a:lnTo>
                  <a:lnTo>
                    <a:pt x="644756" y="80099"/>
                  </a:lnTo>
                  <a:lnTo>
                    <a:pt x="634033" y="77664"/>
                  </a:lnTo>
                  <a:lnTo>
                    <a:pt x="623043" y="774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36606" y="7351049"/>
              <a:ext cx="683260" cy="434975"/>
            </a:xfrm>
            <a:custGeom>
              <a:avLst/>
              <a:gdLst/>
              <a:ahLst/>
              <a:cxnLst/>
              <a:rect l="l" t="t" r="r" b="b"/>
              <a:pathLst>
                <a:path w="683259" h="434975">
                  <a:moveTo>
                    <a:pt x="680417" y="125598"/>
                  </a:moveTo>
                  <a:lnTo>
                    <a:pt x="654873" y="84706"/>
                  </a:lnTo>
                  <a:lnTo>
                    <a:pt x="623043" y="77442"/>
                  </a:lnTo>
                  <a:lnTo>
                    <a:pt x="612126" y="79474"/>
                  </a:lnTo>
                  <a:lnTo>
                    <a:pt x="595758" y="85789"/>
                  </a:lnTo>
                  <a:lnTo>
                    <a:pt x="580567" y="94376"/>
                  </a:lnTo>
                  <a:lnTo>
                    <a:pt x="566786" y="105080"/>
                  </a:lnTo>
                  <a:lnTo>
                    <a:pt x="554648" y="117747"/>
                  </a:lnTo>
                  <a:lnTo>
                    <a:pt x="552366" y="115942"/>
                  </a:lnTo>
                  <a:lnTo>
                    <a:pt x="549921" y="114338"/>
                  </a:lnTo>
                  <a:lnTo>
                    <a:pt x="547360" y="112948"/>
                  </a:lnTo>
                  <a:lnTo>
                    <a:pt x="523545" y="99251"/>
                  </a:lnTo>
                  <a:lnTo>
                    <a:pt x="500475" y="84362"/>
                  </a:lnTo>
                  <a:lnTo>
                    <a:pt x="478196" y="68311"/>
                  </a:lnTo>
                  <a:lnTo>
                    <a:pt x="456752" y="51129"/>
                  </a:lnTo>
                  <a:lnTo>
                    <a:pt x="431013" y="31089"/>
                  </a:lnTo>
                  <a:lnTo>
                    <a:pt x="405148" y="14852"/>
                  </a:lnTo>
                  <a:lnTo>
                    <a:pt x="376229" y="3971"/>
                  </a:lnTo>
                  <a:lnTo>
                    <a:pt x="341330" y="0"/>
                  </a:lnTo>
                  <a:lnTo>
                    <a:pt x="306433" y="3971"/>
                  </a:lnTo>
                  <a:lnTo>
                    <a:pt x="277516" y="14852"/>
                  </a:lnTo>
                  <a:lnTo>
                    <a:pt x="251653" y="31089"/>
                  </a:lnTo>
                  <a:lnTo>
                    <a:pt x="225915" y="51129"/>
                  </a:lnTo>
                  <a:lnTo>
                    <a:pt x="204475" y="68311"/>
                  </a:lnTo>
                  <a:lnTo>
                    <a:pt x="182197" y="84362"/>
                  </a:lnTo>
                  <a:lnTo>
                    <a:pt x="159126" y="99251"/>
                  </a:lnTo>
                  <a:lnTo>
                    <a:pt x="135307" y="112948"/>
                  </a:lnTo>
                  <a:lnTo>
                    <a:pt x="132746" y="114338"/>
                  </a:lnTo>
                  <a:lnTo>
                    <a:pt x="130308" y="115942"/>
                  </a:lnTo>
                  <a:lnTo>
                    <a:pt x="128019" y="117747"/>
                  </a:lnTo>
                  <a:lnTo>
                    <a:pt x="115882" y="105083"/>
                  </a:lnTo>
                  <a:lnTo>
                    <a:pt x="102100" y="94378"/>
                  </a:lnTo>
                  <a:lnTo>
                    <a:pt x="86909" y="85790"/>
                  </a:lnTo>
                  <a:lnTo>
                    <a:pt x="70541" y="79474"/>
                  </a:lnTo>
                  <a:lnTo>
                    <a:pt x="59616" y="77442"/>
                  </a:lnTo>
                  <a:lnTo>
                    <a:pt x="48617" y="77664"/>
                  </a:lnTo>
                  <a:lnTo>
                    <a:pt x="10819" y="102533"/>
                  </a:lnTo>
                  <a:lnTo>
                    <a:pt x="0" y="154358"/>
                  </a:lnTo>
                  <a:lnTo>
                    <a:pt x="4538" y="185400"/>
                  </a:lnTo>
                  <a:lnTo>
                    <a:pt x="32296" y="247497"/>
                  </a:lnTo>
                  <a:lnTo>
                    <a:pt x="56920" y="277373"/>
                  </a:lnTo>
                  <a:lnTo>
                    <a:pt x="117350" y="317678"/>
                  </a:lnTo>
                  <a:lnTo>
                    <a:pt x="149858" y="325568"/>
                  </a:lnTo>
                  <a:lnTo>
                    <a:pt x="150414" y="325548"/>
                  </a:lnTo>
                  <a:lnTo>
                    <a:pt x="151003" y="325594"/>
                  </a:lnTo>
                  <a:lnTo>
                    <a:pt x="175299" y="358653"/>
                  </a:lnTo>
                  <a:lnTo>
                    <a:pt x="218719" y="397167"/>
                  </a:lnTo>
                  <a:lnTo>
                    <a:pt x="256652" y="417646"/>
                  </a:lnTo>
                  <a:lnTo>
                    <a:pt x="297165" y="430122"/>
                  </a:lnTo>
                  <a:lnTo>
                    <a:pt x="339010" y="434580"/>
                  </a:lnTo>
                  <a:lnTo>
                    <a:pt x="380940" y="431009"/>
                  </a:lnTo>
                  <a:lnTo>
                    <a:pt x="421709" y="419394"/>
                  </a:lnTo>
                  <a:lnTo>
                    <a:pt x="460068" y="399723"/>
                  </a:lnTo>
                  <a:lnTo>
                    <a:pt x="494772" y="371983"/>
                  </a:lnTo>
                  <a:lnTo>
                    <a:pt x="524193" y="337075"/>
                  </a:lnTo>
                  <a:lnTo>
                    <a:pt x="531665" y="325594"/>
                  </a:lnTo>
                  <a:lnTo>
                    <a:pt x="532254" y="325549"/>
                  </a:lnTo>
                  <a:lnTo>
                    <a:pt x="596741" y="301200"/>
                  </a:lnTo>
                  <a:lnTo>
                    <a:pt x="650346" y="247497"/>
                  </a:lnTo>
                  <a:lnTo>
                    <a:pt x="678113" y="185398"/>
                  </a:lnTo>
                  <a:lnTo>
                    <a:pt x="682657" y="154356"/>
                  </a:lnTo>
                  <a:lnTo>
                    <a:pt x="680417" y="125598"/>
                  </a:lnTo>
                  <a:close/>
                </a:path>
              </a:pathLst>
            </a:custGeom>
            <a:ln w="9053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574" y="7439319"/>
              <a:ext cx="135075" cy="2248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060474" y="7366570"/>
              <a:ext cx="434975" cy="402590"/>
            </a:xfrm>
            <a:custGeom>
              <a:avLst/>
              <a:gdLst/>
              <a:ahLst/>
              <a:cxnLst/>
              <a:rect l="l" t="t" r="r" b="b"/>
              <a:pathLst>
                <a:path w="434975" h="402590">
                  <a:moveTo>
                    <a:pt x="363130" y="342286"/>
                  </a:moveTo>
                  <a:lnTo>
                    <a:pt x="326601" y="371921"/>
                  </a:lnTo>
                  <a:lnTo>
                    <a:pt x="285640" y="391858"/>
                  </a:lnTo>
                  <a:lnTo>
                    <a:pt x="241978" y="402078"/>
                  </a:lnTo>
                  <a:lnTo>
                    <a:pt x="197346" y="402562"/>
                  </a:lnTo>
                  <a:lnTo>
                    <a:pt x="153473" y="393290"/>
                  </a:lnTo>
                  <a:lnTo>
                    <a:pt x="112090" y="374246"/>
                  </a:lnTo>
                  <a:lnTo>
                    <a:pt x="74926" y="345409"/>
                  </a:lnTo>
                  <a:lnTo>
                    <a:pt x="51386" y="318182"/>
                  </a:lnTo>
                  <a:lnTo>
                    <a:pt x="101065" y="318182"/>
                  </a:lnTo>
                  <a:lnTo>
                    <a:pt x="105352" y="318182"/>
                  </a:lnTo>
                  <a:lnTo>
                    <a:pt x="108825" y="314710"/>
                  </a:lnTo>
                  <a:lnTo>
                    <a:pt x="108825" y="310422"/>
                  </a:lnTo>
                  <a:lnTo>
                    <a:pt x="108825" y="306134"/>
                  </a:lnTo>
                  <a:lnTo>
                    <a:pt x="105352" y="302661"/>
                  </a:lnTo>
                  <a:lnTo>
                    <a:pt x="101065" y="302661"/>
                  </a:lnTo>
                  <a:lnTo>
                    <a:pt x="40812" y="302661"/>
                  </a:lnTo>
                  <a:lnTo>
                    <a:pt x="32383" y="287847"/>
                  </a:lnTo>
                  <a:lnTo>
                    <a:pt x="24948" y="272528"/>
                  </a:lnTo>
                  <a:lnTo>
                    <a:pt x="18531" y="256755"/>
                  </a:lnTo>
                  <a:lnTo>
                    <a:pt x="13153" y="240577"/>
                  </a:lnTo>
                  <a:lnTo>
                    <a:pt x="70023" y="240577"/>
                  </a:lnTo>
                  <a:lnTo>
                    <a:pt x="74311" y="240577"/>
                  </a:lnTo>
                  <a:lnTo>
                    <a:pt x="77784" y="237104"/>
                  </a:lnTo>
                  <a:lnTo>
                    <a:pt x="8989" y="225056"/>
                  </a:lnTo>
                  <a:lnTo>
                    <a:pt x="4760" y="204351"/>
                  </a:lnTo>
                  <a:lnTo>
                    <a:pt x="1848" y="183439"/>
                  </a:lnTo>
                  <a:lnTo>
                    <a:pt x="259" y="162385"/>
                  </a:lnTo>
                  <a:lnTo>
                    <a:pt x="0" y="141255"/>
                  </a:lnTo>
                  <a:lnTo>
                    <a:pt x="1457" y="132016"/>
                  </a:lnTo>
                  <a:lnTo>
                    <a:pt x="5237" y="123635"/>
                  </a:lnTo>
                  <a:lnTo>
                    <a:pt x="11077" y="116534"/>
                  </a:lnTo>
                  <a:lnTo>
                    <a:pt x="18715" y="111137"/>
                  </a:lnTo>
                  <a:lnTo>
                    <a:pt x="43163" y="97062"/>
                  </a:lnTo>
                  <a:lnTo>
                    <a:pt x="66852" y="81776"/>
                  </a:lnTo>
                  <a:lnTo>
                    <a:pt x="89737" y="65312"/>
                  </a:lnTo>
                  <a:lnTo>
                    <a:pt x="111774" y="47701"/>
                  </a:lnTo>
                  <a:lnTo>
                    <a:pt x="136845" y="28131"/>
                  </a:lnTo>
                  <a:lnTo>
                    <a:pt x="160636" y="13080"/>
                  </a:lnTo>
                  <a:lnTo>
                    <a:pt x="186418" y="3414"/>
                  </a:lnTo>
                  <a:lnTo>
                    <a:pt x="217463" y="0"/>
                  </a:lnTo>
                  <a:lnTo>
                    <a:pt x="248508" y="3414"/>
                  </a:lnTo>
                  <a:lnTo>
                    <a:pt x="274292" y="13081"/>
                  </a:lnTo>
                  <a:lnTo>
                    <a:pt x="298086" y="28134"/>
                  </a:lnTo>
                  <a:lnTo>
                    <a:pt x="323158" y="47708"/>
                  </a:lnTo>
                  <a:lnTo>
                    <a:pt x="345196" y="65318"/>
                  </a:lnTo>
                  <a:lnTo>
                    <a:pt x="368082" y="81780"/>
                  </a:lnTo>
                  <a:lnTo>
                    <a:pt x="391771" y="97063"/>
                  </a:lnTo>
                  <a:lnTo>
                    <a:pt x="416217" y="111137"/>
                  </a:lnTo>
                  <a:lnTo>
                    <a:pt x="423855" y="116534"/>
                  </a:lnTo>
                  <a:lnTo>
                    <a:pt x="429696" y="123635"/>
                  </a:lnTo>
                  <a:lnTo>
                    <a:pt x="433478" y="132016"/>
                  </a:lnTo>
                  <a:lnTo>
                    <a:pt x="434939" y="141255"/>
                  </a:lnTo>
                  <a:lnTo>
                    <a:pt x="434679" y="162388"/>
                  </a:lnTo>
                  <a:lnTo>
                    <a:pt x="433089" y="183441"/>
                  </a:lnTo>
                  <a:lnTo>
                    <a:pt x="430176" y="204352"/>
                  </a:lnTo>
                  <a:lnTo>
                    <a:pt x="425944" y="225056"/>
                  </a:lnTo>
                  <a:lnTo>
                    <a:pt x="364909" y="225056"/>
                  </a:lnTo>
                  <a:lnTo>
                    <a:pt x="360621" y="225056"/>
                  </a:lnTo>
                  <a:lnTo>
                    <a:pt x="357148" y="228535"/>
                  </a:lnTo>
                  <a:lnTo>
                    <a:pt x="421785" y="240577"/>
                  </a:lnTo>
                  <a:lnTo>
                    <a:pt x="416408" y="256756"/>
                  </a:lnTo>
                  <a:lnTo>
                    <a:pt x="409990" y="272529"/>
                  </a:lnTo>
                  <a:lnTo>
                    <a:pt x="402553" y="287847"/>
                  </a:lnTo>
                  <a:lnTo>
                    <a:pt x="394120" y="302661"/>
                  </a:lnTo>
                  <a:lnTo>
                    <a:pt x="333868" y="302661"/>
                  </a:lnTo>
                  <a:lnTo>
                    <a:pt x="329580" y="302661"/>
                  </a:lnTo>
                  <a:lnTo>
                    <a:pt x="326107" y="306141"/>
                  </a:lnTo>
                  <a:lnTo>
                    <a:pt x="383547" y="318183"/>
                  </a:lnTo>
                  <a:lnTo>
                    <a:pt x="378769" y="324479"/>
                  </a:lnTo>
                  <a:lnTo>
                    <a:pt x="373770" y="330598"/>
                  </a:lnTo>
                  <a:lnTo>
                    <a:pt x="368556" y="336535"/>
                  </a:lnTo>
                  <a:lnTo>
                    <a:pt x="363130" y="342286"/>
                  </a:lnTo>
                  <a:close/>
                </a:path>
              </a:pathLst>
            </a:custGeom>
            <a:ln w="9053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3232" y="7439326"/>
              <a:ext cx="135079" cy="2248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1813" y="7509494"/>
              <a:ext cx="132248" cy="14098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562" y="5307233"/>
            <a:ext cx="474673" cy="63006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9970720" y="3400226"/>
            <a:ext cx="614680" cy="575945"/>
            <a:chOff x="9970720" y="3400226"/>
            <a:chExt cx="614680" cy="575945"/>
          </a:xfrm>
        </p:grpSpPr>
        <p:sp>
          <p:nvSpPr>
            <p:cNvPr id="16" name="object 16"/>
            <p:cNvSpPr/>
            <p:nvPr/>
          </p:nvSpPr>
          <p:spPr>
            <a:xfrm>
              <a:off x="9975247" y="3505534"/>
              <a:ext cx="605790" cy="466090"/>
            </a:xfrm>
            <a:custGeom>
              <a:avLst/>
              <a:gdLst/>
              <a:ahLst/>
              <a:cxnLst/>
              <a:rect l="l" t="t" r="r" b="b"/>
              <a:pathLst>
                <a:path w="605790" h="466089">
                  <a:moveTo>
                    <a:pt x="75274" y="0"/>
                  </a:moveTo>
                  <a:lnTo>
                    <a:pt x="20544" y="0"/>
                  </a:lnTo>
                  <a:lnTo>
                    <a:pt x="0" y="280828"/>
                  </a:lnTo>
                  <a:lnTo>
                    <a:pt x="0" y="465756"/>
                  </a:lnTo>
                  <a:lnTo>
                    <a:pt x="605304" y="465756"/>
                  </a:lnTo>
                  <a:lnTo>
                    <a:pt x="605304" y="450196"/>
                  </a:lnTo>
                  <a:lnTo>
                    <a:pt x="15520" y="450196"/>
                  </a:lnTo>
                  <a:lnTo>
                    <a:pt x="15562" y="280828"/>
                  </a:lnTo>
                  <a:lnTo>
                    <a:pt x="34972" y="15521"/>
                  </a:lnTo>
                  <a:lnTo>
                    <a:pt x="76412" y="15521"/>
                  </a:lnTo>
                  <a:lnTo>
                    <a:pt x="75274" y="0"/>
                  </a:lnTo>
                  <a:close/>
                </a:path>
                <a:path w="605790" h="466089">
                  <a:moveTo>
                    <a:pt x="465618" y="210466"/>
                  </a:moveTo>
                  <a:lnTo>
                    <a:pt x="450097" y="210466"/>
                  </a:lnTo>
                  <a:lnTo>
                    <a:pt x="450097" y="341548"/>
                  </a:lnTo>
                  <a:lnTo>
                    <a:pt x="589783" y="341548"/>
                  </a:lnTo>
                  <a:lnTo>
                    <a:pt x="589783" y="450196"/>
                  </a:lnTo>
                  <a:lnTo>
                    <a:pt x="605304" y="450196"/>
                  </a:lnTo>
                  <a:lnTo>
                    <a:pt x="605304" y="326066"/>
                  </a:lnTo>
                  <a:lnTo>
                    <a:pt x="465618" y="326066"/>
                  </a:lnTo>
                  <a:lnTo>
                    <a:pt x="465618" y="210466"/>
                  </a:lnTo>
                  <a:close/>
                </a:path>
                <a:path w="605790" h="466089">
                  <a:moveTo>
                    <a:pt x="280748" y="210466"/>
                  </a:moveTo>
                  <a:lnTo>
                    <a:pt x="265201" y="210466"/>
                  </a:lnTo>
                  <a:lnTo>
                    <a:pt x="265202" y="306361"/>
                  </a:lnTo>
                  <a:lnTo>
                    <a:pt x="314461" y="280828"/>
                  </a:lnTo>
                  <a:lnTo>
                    <a:pt x="280748" y="280828"/>
                  </a:lnTo>
                  <a:lnTo>
                    <a:pt x="280748" y="210466"/>
                  </a:lnTo>
                  <a:close/>
                </a:path>
                <a:path w="605790" h="466089">
                  <a:moveTo>
                    <a:pt x="76412" y="15521"/>
                  </a:moveTo>
                  <a:lnTo>
                    <a:pt x="60859" y="15521"/>
                  </a:lnTo>
                  <a:lnTo>
                    <a:pt x="82104" y="305442"/>
                  </a:lnTo>
                  <a:lnTo>
                    <a:pt x="129515" y="280828"/>
                  </a:lnTo>
                  <a:lnTo>
                    <a:pt x="95865" y="280828"/>
                  </a:lnTo>
                  <a:lnTo>
                    <a:pt x="76412" y="15521"/>
                  </a:lnTo>
                  <a:close/>
                </a:path>
                <a:path w="605790" h="466089">
                  <a:moveTo>
                    <a:pt x="280748" y="184921"/>
                  </a:moveTo>
                  <a:lnTo>
                    <a:pt x="95865" y="280828"/>
                  </a:lnTo>
                  <a:lnTo>
                    <a:pt x="129515" y="280828"/>
                  </a:lnTo>
                  <a:lnTo>
                    <a:pt x="265152" y="210466"/>
                  </a:lnTo>
                  <a:lnTo>
                    <a:pt x="280748" y="210466"/>
                  </a:lnTo>
                  <a:lnTo>
                    <a:pt x="280748" y="184921"/>
                  </a:lnTo>
                  <a:close/>
                </a:path>
                <a:path w="605790" h="466089">
                  <a:moveTo>
                    <a:pt x="465618" y="184921"/>
                  </a:moveTo>
                  <a:lnTo>
                    <a:pt x="280748" y="280828"/>
                  </a:lnTo>
                  <a:lnTo>
                    <a:pt x="314461" y="280828"/>
                  </a:lnTo>
                  <a:lnTo>
                    <a:pt x="450097" y="210466"/>
                  </a:lnTo>
                  <a:lnTo>
                    <a:pt x="465618" y="210466"/>
                  </a:lnTo>
                  <a:lnTo>
                    <a:pt x="465618" y="1849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75247" y="3505534"/>
              <a:ext cx="605790" cy="466090"/>
            </a:xfrm>
            <a:custGeom>
              <a:avLst/>
              <a:gdLst/>
              <a:ahLst/>
              <a:cxnLst/>
              <a:rect l="l" t="t" r="r" b="b"/>
              <a:pathLst>
                <a:path w="605790" h="466089">
                  <a:moveTo>
                    <a:pt x="60859" y="15521"/>
                  </a:moveTo>
                  <a:lnTo>
                    <a:pt x="80383" y="281960"/>
                  </a:lnTo>
                  <a:lnTo>
                    <a:pt x="82104" y="305442"/>
                  </a:lnTo>
                  <a:lnTo>
                    <a:pt x="103011" y="294577"/>
                  </a:lnTo>
                  <a:lnTo>
                    <a:pt x="265201" y="210440"/>
                  </a:lnTo>
                  <a:lnTo>
                    <a:pt x="265202" y="306361"/>
                  </a:lnTo>
                  <a:lnTo>
                    <a:pt x="287907" y="294603"/>
                  </a:lnTo>
                  <a:lnTo>
                    <a:pt x="450097" y="210466"/>
                  </a:lnTo>
                  <a:lnTo>
                    <a:pt x="450097" y="341548"/>
                  </a:lnTo>
                  <a:lnTo>
                    <a:pt x="589783" y="341548"/>
                  </a:lnTo>
                  <a:lnTo>
                    <a:pt x="589783" y="450196"/>
                  </a:lnTo>
                  <a:lnTo>
                    <a:pt x="15520" y="450196"/>
                  </a:lnTo>
                  <a:lnTo>
                    <a:pt x="15520" y="281397"/>
                  </a:lnTo>
                  <a:lnTo>
                    <a:pt x="34972" y="15521"/>
                  </a:lnTo>
                  <a:lnTo>
                    <a:pt x="60859" y="15521"/>
                  </a:lnTo>
                  <a:close/>
                </a:path>
                <a:path w="605790" h="466089">
                  <a:moveTo>
                    <a:pt x="20544" y="0"/>
                  </a:moveTo>
                  <a:lnTo>
                    <a:pt x="0" y="280828"/>
                  </a:lnTo>
                  <a:lnTo>
                    <a:pt x="0" y="465756"/>
                  </a:lnTo>
                  <a:lnTo>
                    <a:pt x="605304" y="465756"/>
                  </a:lnTo>
                  <a:lnTo>
                    <a:pt x="605304" y="326066"/>
                  </a:lnTo>
                  <a:lnTo>
                    <a:pt x="465618" y="326066"/>
                  </a:lnTo>
                  <a:lnTo>
                    <a:pt x="465618" y="184921"/>
                  </a:lnTo>
                  <a:lnTo>
                    <a:pt x="280748" y="280828"/>
                  </a:lnTo>
                  <a:lnTo>
                    <a:pt x="280748" y="184921"/>
                  </a:lnTo>
                  <a:lnTo>
                    <a:pt x="95865" y="280828"/>
                  </a:lnTo>
                  <a:lnTo>
                    <a:pt x="75274" y="0"/>
                  </a:lnTo>
                  <a:lnTo>
                    <a:pt x="20544" y="0"/>
                  </a:lnTo>
                  <a:close/>
                </a:path>
              </a:pathLst>
            </a:custGeom>
            <a:ln w="9053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99491" y="3404753"/>
              <a:ext cx="339725" cy="139700"/>
            </a:xfrm>
            <a:custGeom>
              <a:avLst/>
              <a:gdLst/>
              <a:ahLst/>
              <a:cxnLst/>
              <a:rect l="l" t="t" r="r" b="b"/>
              <a:pathLst>
                <a:path w="339725" h="139700">
                  <a:moveTo>
                    <a:pt x="116473" y="55763"/>
                  </a:moveTo>
                  <a:lnTo>
                    <a:pt x="81731" y="55763"/>
                  </a:lnTo>
                  <a:lnTo>
                    <a:pt x="89591" y="57379"/>
                  </a:lnTo>
                  <a:lnTo>
                    <a:pt x="96990" y="60489"/>
                  </a:lnTo>
                  <a:lnTo>
                    <a:pt x="103703" y="65023"/>
                  </a:lnTo>
                  <a:lnTo>
                    <a:pt x="126092" y="86248"/>
                  </a:lnTo>
                  <a:lnTo>
                    <a:pt x="135120" y="93203"/>
                  </a:lnTo>
                  <a:lnTo>
                    <a:pt x="145191" y="98327"/>
                  </a:lnTo>
                  <a:lnTo>
                    <a:pt x="156240" y="101576"/>
                  </a:lnTo>
                  <a:lnTo>
                    <a:pt x="156641" y="101576"/>
                  </a:lnTo>
                  <a:lnTo>
                    <a:pt x="167370" y="102656"/>
                  </a:lnTo>
                  <a:lnTo>
                    <a:pt x="169322" y="108444"/>
                  </a:lnTo>
                  <a:lnTo>
                    <a:pt x="169447" y="108812"/>
                  </a:lnTo>
                  <a:lnTo>
                    <a:pt x="169539" y="109086"/>
                  </a:lnTo>
                  <a:lnTo>
                    <a:pt x="172577" y="115116"/>
                  </a:lnTo>
                  <a:lnTo>
                    <a:pt x="207727" y="138579"/>
                  </a:lnTo>
                  <a:lnTo>
                    <a:pt x="217734" y="139466"/>
                  </a:lnTo>
                  <a:lnTo>
                    <a:pt x="227325" y="138579"/>
                  </a:lnTo>
                  <a:lnTo>
                    <a:pt x="227980" y="138579"/>
                  </a:lnTo>
                  <a:lnTo>
                    <a:pt x="238365" y="135547"/>
                  </a:lnTo>
                  <a:lnTo>
                    <a:pt x="247704" y="130744"/>
                  </a:lnTo>
                  <a:lnTo>
                    <a:pt x="256032" y="124191"/>
                  </a:lnTo>
                  <a:lnTo>
                    <a:pt x="256257" y="123976"/>
                  </a:lnTo>
                  <a:lnTo>
                    <a:pt x="218621" y="123976"/>
                  </a:lnTo>
                  <a:lnTo>
                    <a:pt x="204359" y="121694"/>
                  </a:lnTo>
                  <a:lnTo>
                    <a:pt x="191492" y="114167"/>
                  </a:lnTo>
                  <a:lnTo>
                    <a:pt x="185814" y="108812"/>
                  </a:lnTo>
                  <a:lnTo>
                    <a:pt x="182270" y="101576"/>
                  </a:lnTo>
                  <a:lnTo>
                    <a:pt x="181533" y="93809"/>
                  </a:lnTo>
                  <a:lnTo>
                    <a:pt x="180847" y="86891"/>
                  </a:lnTo>
                  <a:lnTo>
                    <a:pt x="163063" y="86891"/>
                  </a:lnTo>
                  <a:lnTo>
                    <a:pt x="153520" y="84845"/>
                  </a:lnTo>
                  <a:lnTo>
                    <a:pt x="144626" y="80825"/>
                  </a:lnTo>
                  <a:lnTo>
                    <a:pt x="136704" y="74937"/>
                  </a:lnTo>
                  <a:lnTo>
                    <a:pt x="116473" y="55763"/>
                  </a:lnTo>
                  <a:close/>
                </a:path>
                <a:path w="339725" h="139700">
                  <a:moveTo>
                    <a:pt x="254247" y="100961"/>
                  </a:moveTo>
                  <a:lnTo>
                    <a:pt x="218621" y="123976"/>
                  </a:lnTo>
                  <a:lnTo>
                    <a:pt x="256257" y="123976"/>
                  </a:lnTo>
                  <a:lnTo>
                    <a:pt x="257784" y="122523"/>
                  </a:lnTo>
                  <a:lnTo>
                    <a:pt x="259427" y="120738"/>
                  </a:lnTo>
                  <a:lnTo>
                    <a:pt x="260940" y="118849"/>
                  </a:lnTo>
                  <a:lnTo>
                    <a:pt x="284806" y="118849"/>
                  </a:lnTo>
                  <a:lnTo>
                    <a:pt x="292452" y="117629"/>
                  </a:lnTo>
                  <a:lnTo>
                    <a:pt x="307014" y="111578"/>
                  </a:lnTo>
                  <a:lnTo>
                    <a:pt x="316549" y="104608"/>
                  </a:lnTo>
                  <a:lnTo>
                    <a:pt x="273080" y="104608"/>
                  </a:lnTo>
                  <a:lnTo>
                    <a:pt x="260275" y="102656"/>
                  </a:lnTo>
                  <a:lnTo>
                    <a:pt x="260052" y="102656"/>
                  </a:lnTo>
                  <a:lnTo>
                    <a:pt x="254247" y="100961"/>
                  </a:lnTo>
                  <a:close/>
                </a:path>
                <a:path w="339725" h="139700">
                  <a:moveTo>
                    <a:pt x="284806" y="118849"/>
                  </a:moveTo>
                  <a:lnTo>
                    <a:pt x="260940" y="118849"/>
                  </a:lnTo>
                  <a:lnTo>
                    <a:pt x="276878" y="120114"/>
                  </a:lnTo>
                  <a:lnTo>
                    <a:pt x="284806" y="118849"/>
                  </a:lnTo>
                  <a:close/>
                </a:path>
                <a:path w="339725" h="139700">
                  <a:moveTo>
                    <a:pt x="319930" y="15419"/>
                  </a:moveTo>
                  <a:lnTo>
                    <a:pt x="276955" y="15419"/>
                  </a:lnTo>
                  <a:lnTo>
                    <a:pt x="294887" y="18290"/>
                  </a:lnTo>
                  <a:lnTo>
                    <a:pt x="311065" y="27753"/>
                  </a:lnTo>
                  <a:lnTo>
                    <a:pt x="323844" y="60489"/>
                  </a:lnTo>
                  <a:lnTo>
                    <a:pt x="323940" y="61236"/>
                  </a:lnTo>
                  <a:lnTo>
                    <a:pt x="319912" y="76528"/>
                  </a:lnTo>
                  <a:lnTo>
                    <a:pt x="319858" y="76735"/>
                  </a:lnTo>
                  <a:lnTo>
                    <a:pt x="319759" y="77110"/>
                  </a:lnTo>
                  <a:lnTo>
                    <a:pt x="309448" y="90633"/>
                  </a:lnTo>
                  <a:lnTo>
                    <a:pt x="298552" y="98476"/>
                  </a:lnTo>
                  <a:lnTo>
                    <a:pt x="286212" y="103186"/>
                  </a:lnTo>
                  <a:lnTo>
                    <a:pt x="273080" y="104608"/>
                  </a:lnTo>
                  <a:lnTo>
                    <a:pt x="316549" y="104608"/>
                  </a:lnTo>
                  <a:lnTo>
                    <a:pt x="319918" y="102145"/>
                  </a:lnTo>
                  <a:lnTo>
                    <a:pt x="333856" y="83709"/>
                  </a:lnTo>
                  <a:lnTo>
                    <a:pt x="339464" y="62113"/>
                  </a:lnTo>
                  <a:lnTo>
                    <a:pt x="336654" y="40571"/>
                  </a:lnTo>
                  <a:lnTo>
                    <a:pt x="321593" y="16403"/>
                  </a:lnTo>
                  <a:lnTo>
                    <a:pt x="319930" y="15419"/>
                  </a:lnTo>
                  <a:close/>
                </a:path>
                <a:path w="339725" h="139700">
                  <a:moveTo>
                    <a:pt x="180756" y="85977"/>
                  </a:moveTo>
                  <a:lnTo>
                    <a:pt x="172622" y="86891"/>
                  </a:lnTo>
                  <a:lnTo>
                    <a:pt x="180847" y="86891"/>
                  </a:lnTo>
                  <a:lnTo>
                    <a:pt x="180756" y="85977"/>
                  </a:lnTo>
                  <a:close/>
                </a:path>
                <a:path w="339725" h="139700">
                  <a:moveTo>
                    <a:pt x="84468" y="2189"/>
                  </a:moveTo>
                  <a:lnTo>
                    <a:pt x="78100" y="2189"/>
                  </a:lnTo>
                  <a:lnTo>
                    <a:pt x="48465" y="7730"/>
                  </a:lnTo>
                  <a:lnTo>
                    <a:pt x="23959" y="23500"/>
                  </a:lnTo>
                  <a:lnTo>
                    <a:pt x="8606" y="44953"/>
                  </a:lnTo>
                  <a:lnTo>
                    <a:pt x="6982" y="47268"/>
                  </a:lnTo>
                  <a:lnTo>
                    <a:pt x="0" y="76528"/>
                  </a:lnTo>
                  <a:lnTo>
                    <a:pt x="0" y="85246"/>
                  </a:lnTo>
                  <a:lnTo>
                    <a:pt x="15520" y="85246"/>
                  </a:lnTo>
                  <a:lnTo>
                    <a:pt x="15569" y="76528"/>
                  </a:lnTo>
                  <a:lnTo>
                    <a:pt x="20968" y="53712"/>
                  </a:lnTo>
                  <a:lnTo>
                    <a:pt x="21087" y="53206"/>
                  </a:lnTo>
                  <a:lnTo>
                    <a:pt x="34746" y="34270"/>
                  </a:lnTo>
                  <a:lnTo>
                    <a:pt x="54492" y="21810"/>
                  </a:lnTo>
                  <a:lnTo>
                    <a:pt x="78320" y="17710"/>
                  </a:lnTo>
                  <a:lnTo>
                    <a:pt x="128619" y="17710"/>
                  </a:lnTo>
                  <a:lnTo>
                    <a:pt x="122442" y="13053"/>
                  </a:lnTo>
                  <a:lnTo>
                    <a:pt x="110332" y="7038"/>
                  </a:lnTo>
                  <a:lnTo>
                    <a:pt x="97327" y="3351"/>
                  </a:lnTo>
                  <a:lnTo>
                    <a:pt x="84468" y="2189"/>
                  </a:lnTo>
                  <a:close/>
                </a:path>
                <a:path w="339725" h="139700">
                  <a:moveTo>
                    <a:pt x="72972" y="40254"/>
                  </a:moveTo>
                  <a:lnTo>
                    <a:pt x="34145" y="65242"/>
                  </a:lnTo>
                  <a:lnTo>
                    <a:pt x="31513" y="85246"/>
                  </a:lnTo>
                  <a:lnTo>
                    <a:pt x="47033" y="85246"/>
                  </a:lnTo>
                  <a:lnTo>
                    <a:pt x="47033" y="80066"/>
                  </a:lnTo>
                  <a:lnTo>
                    <a:pt x="48698" y="70936"/>
                  </a:lnTo>
                  <a:lnTo>
                    <a:pt x="53529" y="63381"/>
                  </a:lnTo>
                  <a:lnTo>
                    <a:pt x="60815" y="58154"/>
                  </a:lnTo>
                  <a:lnTo>
                    <a:pt x="69842" y="56008"/>
                  </a:lnTo>
                  <a:lnTo>
                    <a:pt x="72960" y="55763"/>
                  </a:lnTo>
                  <a:lnTo>
                    <a:pt x="116473" y="55763"/>
                  </a:lnTo>
                  <a:lnTo>
                    <a:pt x="114309" y="53712"/>
                  </a:lnTo>
                  <a:lnTo>
                    <a:pt x="105154" y="47268"/>
                  </a:lnTo>
                  <a:lnTo>
                    <a:pt x="95001" y="42807"/>
                  </a:lnTo>
                  <a:lnTo>
                    <a:pt x="84168" y="40434"/>
                  </a:lnTo>
                  <a:lnTo>
                    <a:pt x="72972" y="40254"/>
                  </a:lnTo>
                  <a:close/>
                </a:path>
                <a:path w="339725" h="139700">
                  <a:moveTo>
                    <a:pt x="128619" y="17710"/>
                  </a:moveTo>
                  <a:lnTo>
                    <a:pt x="85140" y="17710"/>
                  </a:lnTo>
                  <a:lnTo>
                    <a:pt x="94523" y="18574"/>
                  </a:lnTo>
                  <a:lnTo>
                    <a:pt x="104723" y="21469"/>
                  </a:lnTo>
                  <a:lnTo>
                    <a:pt x="114222" y="26180"/>
                  </a:lnTo>
                  <a:lnTo>
                    <a:pt x="122768" y="32610"/>
                  </a:lnTo>
                  <a:lnTo>
                    <a:pt x="130033" y="37068"/>
                  </a:lnTo>
                  <a:lnTo>
                    <a:pt x="138158" y="38524"/>
                  </a:lnTo>
                  <a:lnTo>
                    <a:pt x="145817" y="37068"/>
                  </a:lnTo>
                  <a:lnTo>
                    <a:pt x="146131" y="37068"/>
                  </a:lnTo>
                  <a:lnTo>
                    <a:pt x="153485" y="32448"/>
                  </a:lnTo>
                  <a:lnTo>
                    <a:pt x="156517" y="29473"/>
                  </a:lnTo>
                  <a:lnTo>
                    <a:pt x="158006" y="28529"/>
                  </a:lnTo>
                  <a:lnTo>
                    <a:pt x="165822" y="23711"/>
                  </a:lnTo>
                  <a:lnTo>
                    <a:pt x="135999" y="23711"/>
                  </a:lnTo>
                  <a:lnTo>
                    <a:pt x="133328" y="21260"/>
                  </a:lnTo>
                  <a:lnTo>
                    <a:pt x="128619" y="17710"/>
                  </a:lnTo>
                  <a:close/>
                </a:path>
                <a:path w="339725" h="139700">
                  <a:moveTo>
                    <a:pt x="223836" y="18574"/>
                  </a:moveTo>
                  <a:lnTo>
                    <a:pt x="185067" y="18574"/>
                  </a:lnTo>
                  <a:lnTo>
                    <a:pt x="199569" y="21260"/>
                  </a:lnTo>
                  <a:lnTo>
                    <a:pt x="212806" y="29473"/>
                  </a:lnTo>
                  <a:lnTo>
                    <a:pt x="220059" y="33883"/>
                  </a:lnTo>
                  <a:lnTo>
                    <a:pt x="228158" y="35321"/>
                  </a:lnTo>
                  <a:lnTo>
                    <a:pt x="235764" y="33883"/>
                  </a:lnTo>
                  <a:lnTo>
                    <a:pt x="236096" y="33883"/>
                  </a:lnTo>
                  <a:lnTo>
                    <a:pt x="243177" y="29473"/>
                  </a:lnTo>
                  <a:lnTo>
                    <a:pt x="257014" y="20504"/>
                  </a:lnTo>
                  <a:lnTo>
                    <a:pt x="226012" y="20504"/>
                  </a:lnTo>
                  <a:lnTo>
                    <a:pt x="223836" y="18574"/>
                  </a:lnTo>
                  <a:close/>
                </a:path>
                <a:path w="339725" h="139700">
                  <a:moveTo>
                    <a:pt x="184540" y="3049"/>
                  </a:moveTo>
                  <a:lnTo>
                    <a:pt x="164102" y="6863"/>
                  </a:lnTo>
                  <a:lnTo>
                    <a:pt x="146129" y="18065"/>
                  </a:lnTo>
                  <a:lnTo>
                    <a:pt x="145809" y="18290"/>
                  </a:lnTo>
                  <a:lnTo>
                    <a:pt x="142776" y="21260"/>
                  </a:lnTo>
                  <a:lnTo>
                    <a:pt x="140105" y="23711"/>
                  </a:lnTo>
                  <a:lnTo>
                    <a:pt x="165822" y="23711"/>
                  </a:lnTo>
                  <a:lnTo>
                    <a:pt x="169798" y="21260"/>
                  </a:lnTo>
                  <a:lnTo>
                    <a:pt x="169666" y="21260"/>
                  </a:lnTo>
                  <a:lnTo>
                    <a:pt x="184349" y="18574"/>
                  </a:lnTo>
                  <a:lnTo>
                    <a:pt x="223836" y="18574"/>
                  </a:lnTo>
                  <a:lnTo>
                    <a:pt x="223263" y="18065"/>
                  </a:lnTo>
                  <a:lnTo>
                    <a:pt x="205126" y="6863"/>
                  </a:lnTo>
                  <a:lnTo>
                    <a:pt x="205440" y="6863"/>
                  </a:lnTo>
                  <a:lnTo>
                    <a:pt x="184540" y="3049"/>
                  </a:lnTo>
                  <a:close/>
                </a:path>
                <a:path w="339725" h="139700">
                  <a:moveTo>
                    <a:pt x="276925" y="0"/>
                  </a:moveTo>
                  <a:lnTo>
                    <a:pt x="253570" y="4723"/>
                  </a:lnTo>
                  <a:lnTo>
                    <a:pt x="233317" y="17710"/>
                  </a:lnTo>
                  <a:lnTo>
                    <a:pt x="232795" y="18065"/>
                  </a:lnTo>
                  <a:lnTo>
                    <a:pt x="230122" y="20504"/>
                  </a:lnTo>
                  <a:lnTo>
                    <a:pt x="257014" y="20504"/>
                  </a:lnTo>
                  <a:lnTo>
                    <a:pt x="259174" y="19103"/>
                  </a:lnTo>
                  <a:lnTo>
                    <a:pt x="276955" y="15419"/>
                  </a:lnTo>
                  <a:lnTo>
                    <a:pt x="319930" y="15419"/>
                  </a:lnTo>
                  <a:lnTo>
                    <a:pt x="300434" y="3876"/>
                  </a:lnTo>
                  <a:lnTo>
                    <a:pt x="276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99491" y="3404753"/>
              <a:ext cx="339725" cy="139700"/>
            </a:xfrm>
            <a:custGeom>
              <a:avLst/>
              <a:gdLst/>
              <a:ahLst/>
              <a:cxnLst/>
              <a:rect l="l" t="t" r="r" b="b"/>
              <a:pathLst>
                <a:path w="339725" h="139700">
                  <a:moveTo>
                    <a:pt x="217734" y="139466"/>
                  </a:moveTo>
                  <a:lnTo>
                    <a:pt x="181054" y="125627"/>
                  </a:lnTo>
                  <a:lnTo>
                    <a:pt x="167370" y="102656"/>
                  </a:lnTo>
                  <a:lnTo>
                    <a:pt x="156032" y="101514"/>
                  </a:lnTo>
                  <a:lnTo>
                    <a:pt x="145191" y="98327"/>
                  </a:lnTo>
                  <a:lnTo>
                    <a:pt x="135120" y="93203"/>
                  </a:lnTo>
                  <a:lnTo>
                    <a:pt x="126092" y="86248"/>
                  </a:lnTo>
                  <a:lnTo>
                    <a:pt x="103703" y="65023"/>
                  </a:lnTo>
                  <a:lnTo>
                    <a:pt x="96990" y="60489"/>
                  </a:lnTo>
                  <a:lnTo>
                    <a:pt x="89591" y="57379"/>
                  </a:lnTo>
                  <a:lnTo>
                    <a:pt x="81731" y="55763"/>
                  </a:lnTo>
                  <a:lnTo>
                    <a:pt x="73632" y="55711"/>
                  </a:lnTo>
                  <a:lnTo>
                    <a:pt x="69842" y="56008"/>
                  </a:lnTo>
                  <a:lnTo>
                    <a:pt x="60815" y="58154"/>
                  </a:lnTo>
                  <a:lnTo>
                    <a:pt x="53529" y="63381"/>
                  </a:lnTo>
                  <a:lnTo>
                    <a:pt x="48698" y="70936"/>
                  </a:lnTo>
                  <a:lnTo>
                    <a:pt x="47033" y="80066"/>
                  </a:lnTo>
                  <a:lnTo>
                    <a:pt x="47033" y="85246"/>
                  </a:lnTo>
                  <a:lnTo>
                    <a:pt x="31513" y="85246"/>
                  </a:lnTo>
                  <a:lnTo>
                    <a:pt x="53869" y="44178"/>
                  </a:lnTo>
                  <a:lnTo>
                    <a:pt x="72972" y="40254"/>
                  </a:lnTo>
                  <a:lnTo>
                    <a:pt x="84168" y="40434"/>
                  </a:lnTo>
                  <a:lnTo>
                    <a:pt x="95001" y="42807"/>
                  </a:lnTo>
                  <a:lnTo>
                    <a:pt x="105154" y="47268"/>
                  </a:lnTo>
                  <a:lnTo>
                    <a:pt x="114309" y="53712"/>
                  </a:lnTo>
                  <a:lnTo>
                    <a:pt x="136704" y="74937"/>
                  </a:lnTo>
                  <a:lnTo>
                    <a:pt x="144626" y="80825"/>
                  </a:lnTo>
                  <a:lnTo>
                    <a:pt x="153520" y="84845"/>
                  </a:lnTo>
                  <a:lnTo>
                    <a:pt x="163063" y="86891"/>
                  </a:lnTo>
                  <a:lnTo>
                    <a:pt x="172932" y="86856"/>
                  </a:lnTo>
                  <a:lnTo>
                    <a:pt x="180756" y="85977"/>
                  </a:lnTo>
                  <a:lnTo>
                    <a:pt x="181533" y="93808"/>
                  </a:lnTo>
                  <a:lnTo>
                    <a:pt x="218621" y="123976"/>
                  </a:lnTo>
                  <a:lnTo>
                    <a:pt x="232763" y="121046"/>
                  </a:lnTo>
                  <a:lnTo>
                    <a:pt x="254247" y="100961"/>
                  </a:lnTo>
                  <a:lnTo>
                    <a:pt x="259808" y="102584"/>
                  </a:lnTo>
                  <a:lnTo>
                    <a:pt x="273080" y="104608"/>
                  </a:lnTo>
                  <a:lnTo>
                    <a:pt x="286212" y="103186"/>
                  </a:lnTo>
                  <a:lnTo>
                    <a:pt x="298552" y="98476"/>
                  </a:lnTo>
                  <a:lnTo>
                    <a:pt x="309448" y="90633"/>
                  </a:lnTo>
                  <a:lnTo>
                    <a:pt x="319759" y="77110"/>
                  </a:lnTo>
                  <a:lnTo>
                    <a:pt x="323940" y="61236"/>
                  </a:lnTo>
                  <a:lnTo>
                    <a:pt x="321863" y="44953"/>
                  </a:lnTo>
                  <a:lnTo>
                    <a:pt x="313399" y="30204"/>
                  </a:lnTo>
                  <a:lnTo>
                    <a:pt x="312649" y="29344"/>
                  </a:lnTo>
                  <a:lnTo>
                    <a:pt x="311873" y="28529"/>
                  </a:lnTo>
                  <a:lnTo>
                    <a:pt x="311065" y="27753"/>
                  </a:lnTo>
                  <a:lnTo>
                    <a:pt x="294887" y="18290"/>
                  </a:lnTo>
                  <a:lnTo>
                    <a:pt x="276955" y="15419"/>
                  </a:lnTo>
                  <a:lnTo>
                    <a:pt x="259174" y="19103"/>
                  </a:lnTo>
                  <a:lnTo>
                    <a:pt x="243447" y="29305"/>
                  </a:lnTo>
                  <a:lnTo>
                    <a:pt x="236241" y="33793"/>
                  </a:lnTo>
                  <a:lnTo>
                    <a:pt x="228158" y="35321"/>
                  </a:lnTo>
                  <a:lnTo>
                    <a:pt x="220059" y="33883"/>
                  </a:lnTo>
                  <a:lnTo>
                    <a:pt x="212806" y="29473"/>
                  </a:lnTo>
                  <a:lnTo>
                    <a:pt x="199560" y="21255"/>
                  </a:lnTo>
                  <a:lnTo>
                    <a:pt x="184710" y="18508"/>
                  </a:lnTo>
                  <a:lnTo>
                    <a:pt x="169854" y="21226"/>
                  </a:lnTo>
                  <a:lnTo>
                    <a:pt x="156590" y="29402"/>
                  </a:lnTo>
                  <a:lnTo>
                    <a:pt x="153485" y="32448"/>
                  </a:lnTo>
                  <a:lnTo>
                    <a:pt x="146268" y="36983"/>
                  </a:lnTo>
                  <a:lnTo>
                    <a:pt x="138158" y="38524"/>
                  </a:lnTo>
                  <a:lnTo>
                    <a:pt x="130033" y="37068"/>
                  </a:lnTo>
                  <a:lnTo>
                    <a:pt x="122768" y="32610"/>
                  </a:lnTo>
                  <a:lnTo>
                    <a:pt x="114222" y="26180"/>
                  </a:lnTo>
                  <a:lnTo>
                    <a:pt x="104723" y="21469"/>
                  </a:lnTo>
                  <a:lnTo>
                    <a:pt x="94523" y="18574"/>
                  </a:lnTo>
                  <a:lnTo>
                    <a:pt x="83875" y="17593"/>
                  </a:lnTo>
                  <a:lnTo>
                    <a:pt x="78320" y="17710"/>
                  </a:lnTo>
                  <a:lnTo>
                    <a:pt x="54492" y="21810"/>
                  </a:lnTo>
                  <a:lnTo>
                    <a:pt x="34746" y="34270"/>
                  </a:lnTo>
                  <a:lnTo>
                    <a:pt x="21087" y="53206"/>
                  </a:lnTo>
                  <a:lnTo>
                    <a:pt x="15520" y="76735"/>
                  </a:lnTo>
                  <a:lnTo>
                    <a:pt x="15520" y="85227"/>
                  </a:lnTo>
                  <a:lnTo>
                    <a:pt x="0" y="85227"/>
                  </a:lnTo>
                  <a:lnTo>
                    <a:pt x="6998" y="47200"/>
                  </a:lnTo>
                  <a:lnTo>
                    <a:pt x="48465" y="7730"/>
                  </a:lnTo>
                  <a:lnTo>
                    <a:pt x="83753" y="2124"/>
                  </a:lnTo>
                  <a:lnTo>
                    <a:pt x="97327" y="3351"/>
                  </a:lnTo>
                  <a:lnTo>
                    <a:pt x="110332" y="7038"/>
                  </a:lnTo>
                  <a:lnTo>
                    <a:pt x="122442" y="13053"/>
                  </a:lnTo>
                  <a:lnTo>
                    <a:pt x="133328" y="21260"/>
                  </a:lnTo>
                  <a:lnTo>
                    <a:pt x="135999" y="23711"/>
                  </a:lnTo>
                  <a:lnTo>
                    <a:pt x="140105" y="23711"/>
                  </a:lnTo>
                  <a:lnTo>
                    <a:pt x="142776" y="21260"/>
                  </a:lnTo>
                  <a:lnTo>
                    <a:pt x="145880" y="18221"/>
                  </a:lnTo>
                  <a:lnTo>
                    <a:pt x="164102" y="6863"/>
                  </a:lnTo>
                  <a:lnTo>
                    <a:pt x="184540" y="3049"/>
                  </a:lnTo>
                  <a:lnTo>
                    <a:pt x="204995" y="6782"/>
                  </a:lnTo>
                  <a:lnTo>
                    <a:pt x="223263" y="18065"/>
                  </a:lnTo>
                  <a:lnTo>
                    <a:pt x="226012" y="20504"/>
                  </a:lnTo>
                  <a:lnTo>
                    <a:pt x="230157" y="20471"/>
                  </a:lnTo>
                  <a:lnTo>
                    <a:pt x="232873" y="17994"/>
                  </a:lnTo>
                  <a:lnTo>
                    <a:pt x="253570" y="4723"/>
                  </a:lnTo>
                  <a:lnTo>
                    <a:pt x="276925" y="0"/>
                  </a:lnTo>
                  <a:lnTo>
                    <a:pt x="300434" y="3876"/>
                  </a:lnTo>
                  <a:lnTo>
                    <a:pt x="336578" y="39988"/>
                  </a:lnTo>
                  <a:lnTo>
                    <a:pt x="339464" y="62113"/>
                  </a:lnTo>
                  <a:lnTo>
                    <a:pt x="333856" y="83709"/>
                  </a:lnTo>
                  <a:lnTo>
                    <a:pt x="319918" y="102145"/>
                  </a:lnTo>
                  <a:lnTo>
                    <a:pt x="307014" y="111578"/>
                  </a:lnTo>
                  <a:lnTo>
                    <a:pt x="292452" y="117629"/>
                  </a:lnTo>
                  <a:lnTo>
                    <a:pt x="276878" y="120114"/>
                  </a:lnTo>
                  <a:lnTo>
                    <a:pt x="260940" y="118849"/>
                  </a:lnTo>
                  <a:lnTo>
                    <a:pt x="259427" y="120738"/>
                  </a:lnTo>
                  <a:lnTo>
                    <a:pt x="228285" y="138490"/>
                  </a:lnTo>
                  <a:lnTo>
                    <a:pt x="217734" y="139466"/>
                  </a:lnTo>
                  <a:close/>
                </a:path>
              </a:pathLst>
            </a:custGeom>
            <a:ln w="9053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5501" y="3857158"/>
              <a:ext cx="91222" cy="7069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2496" y="3857158"/>
              <a:ext cx="91216" cy="706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9401" y="3857158"/>
              <a:ext cx="91229" cy="7069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0009521" y="9007466"/>
            <a:ext cx="537845" cy="537210"/>
            <a:chOff x="10009521" y="9007466"/>
            <a:chExt cx="537845" cy="537210"/>
          </a:xfrm>
        </p:grpSpPr>
        <p:sp>
          <p:nvSpPr>
            <p:cNvPr id="24" name="object 24"/>
            <p:cNvSpPr/>
            <p:nvPr/>
          </p:nvSpPr>
          <p:spPr>
            <a:xfrm>
              <a:off x="10014048" y="9011993"/>
              <a:ext cx="528955" cy="528320"/>
            </a:xfrm>
            <a:custGeom>
              <a:avLst/>
              <a:gdLst/>
              <a:ahLst/>
              <a:cxnLst/>
              <a:rect l="l" t="t" r="r" b="b"/>
              <a:pathLst>
                <a:path w="528954" h="528320">
                  <a:moveTo>
                    <a:pt x="194725" y="453352"/>
                  </a:moveTo>
                  <a:lnTo>
                    <a:pt x="157534" y="453352"/>
                  </a:lnTo>
                  <a:lnTo>
                    <a:pt x="169459" y="459550"/>
                  </a:lnTo>
                  <a:lnTo>
                    <a:pt x="181652" y="464990"/>
                  </a:lnTo>
                  <a:lnTo>
                    <a:pt x="194021" y="469656"/>
                  </a:lnTo>
                  <a:lnTo>
                    <a:pt x="206424" y="473529"/>
                  </a:lnTo>
                  <a:lnTo>
                    <a:pt x="233585" y="527853"/>
                  </a:lnTo>
                  <a:lnTo>
                    <a:pt x="295668" y="527853"/>
                  </a:lnTo>
                  <a:lnTo>
                    <a:pt x="303399" y="512390"/>
                  </a:lnTo>
                  <a:lnTo>
                    <a:pt x="243195" y="512390"/>
                  </a:lnTo>
                  <a:lnTo>
                    <a:pt x="217224" y="460395"/>
                  </a:lnTo>
                  <a:lnTo>
                    <a:pt x="210524" y="458571"/>
                  </a:lnTo>
                  <a:lnTo>
                    <a:pt x="199221" y="455027"/>
                  </a:lnTo>
                  <a:lnTo>
                    <a:pt x="194725" y="453352"/>
                  </a:lnTo>
                  <a:close/>
                </a:path>
                <a:path w="528954" h="528320">
                  <a:moveTo>
                    <a:pt x="369352" y="436486"/>
                  </a:moveTo>
                  <a:lnTo>
                    <a:pt x="369138" y="436486"/>
                  </a:lnTo>
                  <a:lnTo>
                    <a:pt x="363163" y="439946"/>
                  </a:lnTo>
                  <a:lnTo>
                    <a:pt x="352522" y="445671"/>
                  </a:lnTo>
                  <a:lnTo>
                    <a:pt x="341548" y="450694"/>
                  </a:lnTo>
                  <a:lnTo>
                    <a:pt x="330183" y="455027"/>
                  </a:lnTo>
                  <a:lnTo>
                    <a:pt x="318735" y="458571"/>
                  </a:lnTo>
                  <a:lnTo>
                    <a:pt x="312042" y="460395"/>
                  </a:lnTo>
                  <a:lnTo>
                    <a:pt x="286064" y="512390"/>
                  </a:lnTo>
                  <a:lnTo>
                    <a:pt x="303399" y="512390"/>
                  </a:lnTo>
                  <a:lnTo>
                    <a:pt x="322829" y="473529"/>
                  </a:lnTo>
                  <a:lnTo>
                    <a:pt x="335327" y="469656"/>
                  </a:lnTo>
                  <a:lnTo>
                    <a:pt x="347538" y="464990"/>
                  </a:lnTo>
                  <a:lnTo>
                    <a:pt x="359422" y="459550"/>
                  </a:lnTo>
                  <a:lnTo>
                    <a:pt x="370943" y="453352"/>
                  </a:lnTo>
                  <a:lnTo>
                    <a:pt x="419925" y="453352"/>
                  </a:lnTo>
                  <a:lnTo>
                    <a:pt x="369352" y="436486"/>
                  </a:lnTo>
                  <a:close/>
                </a:path>
                <a:path w="528954" h="528320">
                  <a:moveTo>
                    <a:pt x="99331" y="55099"/>
                  </a:moveTo>
                  <a:lnTo>
                    <a:pt x="55097" y="99335"/>
                  </a:lnTo>
                  <a:lnTo>
                    <a:pt x="74498" y="157539"/>
                  </a:lnTo>
                  <a:lnTo>
                    <a:pt x="68377" y="169298"/>
                  </a:lnTo>
                  <a:lnTo>
                    <a:pt x="62965" y="181388"/>
                  </a:lnTo>
                  <a:lnTo>
                    <a:pt x="58275" y="193776"/>
                  </a:lnTo>
                  <a:lnTo>
                    <a:pt x="54322" y="206430"/>
                  </a:lnTo>
                  <a:lnTo>
                    <a:pt x="0" y="232816"/>
                  </a:lnTo>
                  <a:lnTo>
                    <a:pt x="0" y="294901"/>
                  </a:lnTo>
                  <a:lnTo>
                    <a:pt x="54322" y="322063"/>
                  </a:lnTo>
                  <a:lnTo>
                    <a:pt x="58192" y="334595"/>
                  </a:lnTo>
                  <a:lnTo>
                    <a:pt x="62856" y="346838"/>
                  </a:lnTo>
                  <a:lnTo>
                    <a:pt x="68205" y="358555"/>
                  </a:lnTo>
                  <a:lnTo>
                    <a:pt x="68297" y="358757"/>
                  </a:lnTo>
                  <a:lnTo>
                    <a:pt x="74499" y="370314"/>
                  </a:lnTo>
                  <a:lnTo>
                    <a:pt x="55098" y="428518"/>
                  </a:lnTo>
                  <a:lnTo>
                    <a:pt x="99332" y="472753"/>
                  </a:lnTo>
                  <a:lnTo>
                    <a:pt x="152509" y="455027"/>
                  </a:lnTo>
                  <a:lnTo>
                    <a:pt x="103561" y="455027"/>
                  </a:lnTo>
                  <a:lnTo>
                    <a:pt x="72876" y="424340"/>
                  </a:lnTo>
                  <a:lnTo>
                    <a:pt x="91384" y="368781"/>
                  </a:lnTo>
                  <a:lnTo>
                    <a:pt x="91448" y="368587"/>
                  </a:lnTo>
                  <a:lnTo>
                    <a:pt x="87950" y="362534"/>
                  </a:lnTo>
                  <a:lnTo>
                    <a:pt x="69325" y="318098"/>
                  </a:lnTo>
                  <a:lnTo>
                    <a:pt x="67495" y="311411"/>
                  </a:lnTo>
                  <a:lnTo>
                    <a:pt x="15520" y="285426"/>
                  </a:lnTo>
                  <a:lnTo>
                    <a:pt x="15520" y="242627"/>
                  </a:lnTo>
                  <a:lnTo>
                    <a:pt x="67449" y="217373"/>
                  </a:lnTo>
                  <a:lnTo>
                    <a:pt x="69299" y="210576"/>
                  </a:lnTo>
                  <a:lnTo>
                    <a:pt x="88105" y="165060"/>
                  </a:lnTo>
                  <a:lnTo>
                    <a:pt x="91371" y="159117"/>
                  </a:lnTo>
                  <a:lnTo>
                    <a:pt x="72866" y="103590"/>
                  </a:lnTo>
                  <a:lnTo>
                    <a:pt x="76942" y="99470"/>
                  </a:lnTo>
                  <a:lnTo>
                    <a:pt x="103502" y="72903"/>
                  </a:lnTo>
                  <a:lnTo>
                    <a:pt x="152742" y="72903"/>
                  </a:lnTo>
                  <a:lnTo>
                    <a:pt x="99331" y="55099"/>
                  </a:lnTo>
                  <a:close/>
                </a:path>
                <a:path w="528954" h="528320">
                  <a:moveTo>
                    <a:pt x="419925" y="453352"/>
                  </a:moveTo>
                  <a:lnTo>
                    <a:pt x="370943" y="453352"/>
                  </a:lnTo>
                  <a:lnTo>
                    <a:pt x="429145" y="472753"/>
                  </a:lnTo>
                  <a:lnTo>
                    <a:pt x="446871" y="455027"/>
                  </a:lnTo>
                  <a:lnTo>
                    <a:pt x="424948" y="455027"/>
                  </a:lnTo>
                  <a:lnTo>
                    <a:pt x="419925" y="453352"/>
                  </a:lnTo>
                  <a:close/>
                </a:path>
                <a:path w="528954" h="528320">
                  <a:moveTo>
                    <a:pt x="159080" y="436486"/>
                  </a:moveTo>
                  <a:lnTo>
                    <a:pt x="103484" y="455027"/>
                  </a:lnTo>
                  <a:lnTo>
                    <a:pt x="152509" y="455027"/>
                  </a:lnTo>
                  <a:lnTo>
                    <a:pt x="157534" y="453352"/>
                  </a:lnTo>
                  <a:lnTo>
                    <a:pt x="194725" y="453352"/>
                  </a:lnTo>
                  <a:lnTo>
                    <a:pt x="187225" y="450506"/>
                  </a:lnTo>
                  <a:lnTo>
                    <a:pt x="175976" y="445461"/>
                  </a:lnTo>
                  <a:lnTo>
                    <a:pt x="165036" y="439758"/>
                  </a:lnTo>
                  <a:lnTo>
                    <a:pt x="159080" y="436486"/>
                  </a:lnTo>
                  <a:close/>
                </a:path>
                <a:path w="528954" h="528320">
                  <a:moveTo>
                    <a:pt x="446036" y="72904"/>
                  </a:moveTo>
                  <a:lnTo>
                    <a:pt x="424204" y="72904"/>
                  </a:lnTo>
                  <a:lnTo>
                    <a:pt x="454883" y="103590"/>
                  </a:lnTo>
                  <a:lnTo>
                    <a:pt x="436372" y="159117"/>
                  </a:lnTo>
                  <a:lnTo>
                    <a:pt x="436297" y="159343"/>
                  </a:lnTo>
                  <a:lnTo>
                    <a:pt x="439802" y="165384"/>
                  </a:lnTo>
                  <a:lnTo>
                    <a:pt x="445528" y="176025"/>
                  </a:lnTo>
                  <a:lnTo>
                    <a:pt x="450550" y="187003"/>
                  </a:lnTo>
                  <a:lnTo>
                    <a:pt x="454855" y="198282"/>
                  </a:lnTo>
                  <a:lnTo>
                    <a:pt x="458427" y="209826"/>
                  </a:lnTo>
                  <a:lnTo>
                    <a:pt x="460296" y="216674"/>
                  </a:lnTo>
                  <a:lnTo>
                    <a:pt x="512956" y="241916"/>
                  </a:lnTo>
                  <a:lnTo>
                    <a:pt x="512956" y="284650"/>
                  </a:lnTo>
                  <a:lnTo>
                    <a:pt x="461001" y="310635"/>
                  </a:lnTo>
                  <a:lnTo>
                    <a:pt x="459177" y="317322"/>
                  </a:lnTo>
                  <a:lnTo>
                    <a:pt x="440378" y="362838"/>
                  </a:lnTo>
                  <a:lnTo>
                    <a:pt x="437112" y="368781"/>
                  </a:lnTo>
                  <a:lnTo>
                    <a:pt x="455627" y="424340"/>
                  </a:lnTo>
                  <a:lnTo>
                    <a:pt x="424948" y="455027"/>
                  </a:lnTo>
                  <a:lnTo>
                    <a:pt x="446871" y="455027"/>
                  </a:lnTo>
                  <a:lnTo>
                    <a:pt x="473379" y="428518"/>
                  </a:lnTo>
                  <a:lnTo>
                    <a:pt x="453978" y="370314"/>
                  </a:lnTo>
                  <a:lnTo>
                    <a:pt x="459997" y="358757"/>
                  </a:lnTo>
                  <a:lnTo>
                    <a:pt x="460102" y="358555"/>
                  </a:lnTo>
                  <a:lnTo>
                    <a:pt x="465516" y="346465"/>
                  </a:lnTo>
                  <a:lnTo>
                    <a:pt x="470205" y="334076"/>
                  </a:lnTo>
                  <a:lnTo>
                    <a:pt x="474154" y="321423"/>
                  </a:lnTo>
                  <a:lnTo>
                    <a:pt x="528477" y="294261"/>
                  </a:lnTo>
                  <a:lnTo>
                    <a:pt x="528477" y="232176"/>
                  </a:lnTo>
                  <a:lnTo>
                    <a:pt x="473378" y="205790"/>
                  </a:lnTo>
                  <a:lnTo>
                    <a:pt x="469504" y="193291"/>
                  </a:lnTo>
                  <a:lnTo>
                    <a:pt x="464957" y="181388"/>
                  </a:lnTo>
                  <a:lnTo>
                    <a:pt x="464839" y="181080"/>
                  </a:lnTo>
                  <a:lnTo>
                    <a:pt x="459447" y="169298"/>
                  </a:lnTo>
                  <a:lnTo>
                    <a:pt x="453201" y="157675"/>
                  </a:lnTo>
                  <a:lnTo>
                    <a:pt x="472602" y="99471"/>
                  </a:lnTo>
                  <a:lnTo>
                    <a:pt x="446036" y="72904"/>
                  </a:lnTo>
                  <a:close/>
                </a:path>
                <a:path w="528954" h="528320">
                  <a:moveTo>
                    <a:pt x="152742" y="72903"/>
                  </a:moveTo>
                  <a:lnTo>
                    <a:pt x="103632" y="72903"/>
                  </a:lnTo>
                  <a:lnTo>
                    <a:pt x="159267" y="91458"/>
                  </a:lnTo>
                  <a:lnTo>
                    <a:pt x="165320" y="87952"/>
                  </a:lnTo>
                  <a:lnTo>
                    <a:pt x="175956" y="82227"/>
                  </a:lnTo>
                  <a:lnTo>
                    <a:pt x="186929" y="77204"/>
                  </a:lnTo>
                  <a:lnTo>
                    <a:pt x="194008" y="74501"/>
                  </a:lnTo>
                  <a:lnTo>
                    <a:pt x="157534" y="74501"/>
                  </a:lnTo>
                  <a:lnTo>
                    <a:pt x="152742" y="72903"/>
                  </a:lnTo>
                  <a:close/>
                </a:path>
                <a:path w="528954" h="528320">
                  <a:moveTo>
                    <a:pt x="302411" y="15521"/>
                  </a:moveTo>
                  <a:lnTo>
                    <a:pt x="285191" y="15521"/>
                  </a:lnTo>
                  <a:lnTo>
                    <a:pt x="308146" y="62862"/>
                  </a:lnTo>
                  <a:lnTo>
                    <a:pt x="310483" y="67503"/>
                  </a:lnTo>
                  <a:lnTo>
                    <a:pt x="317215" y="69340"/>
                  </a:lnTo>
                  <a:lnTo>
                    <a:pt x="328989" y="73033"/>
                  </a:lnTo>
                  <a:lnTo>
                    <a:pt x="340515" y="77408"/>
                  </a:lnTo>
                  <a:lnTo>
                    <a:pt x="351765" y="82452"/>
                  </a:lnTo>
                  <a:lnTo>
                    <a:pt x="362710" y="88153"/>
                  </a:lnTo>
                  <a:lnTo>
                    <a:pt x="368725" y="91458"/>
                  </a:lnTo>
                  <a:lnTo>
                    <a:pt x="368569" y="91458"/>
                  </a:lnTo>
                  <a:lnTo>
                    <a:pt x="419007" y="74637"/>
                  </a:lnTo>
                  <a:lnTo>
                    <a:pt x="370166" y="74637"/>
                  </a:lnTo>
                  <a:lnTo>
                    <a:pt x="358411" y="68509"/>
                  </a:lnTo>
                  <a:lnTo>
                    <a:pt x="346322" y="63095"/>
                  </a:lnTo>
                  <a:lnTo>
                    <a:pt x="333933" y="58408"/>
                  </a:lnTo>
                  <a:lnTo>
                    <a:pt x="321276" y="54459"/>
                  </a:lnTo>
                  <a:lnTo>
                    <a:pt x="302411" y="15521"/>
                  </a:lnTo>
                  <a:close/>
                </a:path>
                <a:path w="528954" h="528320">
                  <a:moveTo>
                    <a:pt x="428368" y="55235"/>
                  </a:moveTo>
                  <a:lnTo>
                    <a:pt x="370166" y="74637"/>
                  </a:lnTo>
                  <a:lnTo>
                    <a:pt x="419007" y="74637"/>
                  </a:lnTo>
                  <a:lnTo>
                    <a:pt x="424204" y="72904"/>
                  </a:lnTo>
                  <a:lnTo>
                    <a:pt x="446036" y="72904"/>
                  </a:lnTo>
                  <a:lnTo>
                    <a:pt x="428368" y="55235"/>
                  </a:lnTo>
                  <a:close/>
                </a:path>
                <a:path w="528954" h="528320">
                  <a:moveTo>
                    <a:pt x="294891" y="0"/>
                  </a:moveTo>
                  <a:lnTo>
                    <a:pt x="232808" y="0"/>
                  </a:lnTo>
                  <a:lnTo>
                    <a:pt x="205647" y="54323"/>
                  </a:lnTo>
                  <a:lnTo>
                    <a:pt x="193152" y="58197"/>
                  </a:lnTo>
                  <a:lnTo>
                    <a:pt x="180943" y="62862"/>
                  </a:lnTo>
                  <a:lnTo>
                    <a:pt x="169057" y="68302"/>
                  </a:lnTo>
                  <a:lnTo>
                    <a:pt x="157534" y="74501"/>
                  </a:lnTo>
                  <a:lnTo>
                    <a:pt x="194008" y="74501"/>
                  </a:lnTo>
                  <a:lnTo>
                    <a:pt x="198192" y="72903"/>
                  </a:lnTo>
                  <a:lnTo>
                    <a:pt x="209699" y="69340"/>
                  </a:lnTo>
                  <a:lnTo>
                    <a:pt x="216434" y="67503"/>
                  </a:lnTo>
                  <a:lnTo>
                    <a:pt x="242418" y="15521"/>
                  </a:lnTo>
                  <a:lnTo>
                    <a:pt x="302411" y="15521"/>
                  </a:lnTo>
                  <a:lnTo>
                    <a:pt x="294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14048" y="9011993"/>
              <a:ext cx="528955" cy="528320"/>
            </a:xfrm>
            <a:custGeom>
              <a:avLst/>
              <a:gdLst/>
              <a:ahLst/>
              <a:cxnLst/>
              <a:rect l="l" t="t" r="r" b="b"/>
              <a:pathLst>
                <a:path w="528954" h="528320">
                  <a:moveTo>
                    <a:pt x="74499" y="370314"/>
                  </a:moveTo>
                  <a:lnTo>
                    <a:pt x="55098" y="428518"/>
                  </a:lnTo>
                  <a:lnTo>
                    <a:pt x="99332" y="472753"/>
                  </a:lnTo>
                  <a:lnTo>
                    <a:pt x="157534" y="453352"/>
                  </a:lnTo>
                  <a:lnTo>
                    <a:pt x="169293" y="459476"/>
                  </a:lnTo>
                  <a:lnTo>
                    <a:pt x="181383" y="464889"/>
                  </a:lnTo>
                  <a:lnTo>
                    <a:pt x="193771" y="469577"/>
                  </a:lnTo>
                  <a:lnTo>
                    <a:pt x="206424" y="473529"/>
                  </a:lnTo>
                  <a:lnTo>
                    <a:pt x="233585" y="527853"/>
                  </a:lnTo>
                  <a:lnTo>
                    <a:pt x="295668" y="527853"/>
                  </a:lnTo>
                  <a:lnTo>
                    <a:pt x="322829" y="473529"/>
                  </a:lnTo>
                  <a:lnTo>
                    <a:pt x="335327" y="469656"/>
                  </a:lnTo>
                  <a:lnTo>
                    <a:pt x="347538" y="464990"/>
                  </a:lnTo>
                  <a:lnTo>
                    <a:pt x="359422" y="459550"/>
                  </a:lnTo>
                  <a:lnTo>
                    <a:pt x="370943" y="453352"/>
                  </a:lnTo>
                  <a:lnTo>
                    <a:pt x="429145" y="472753"/>
                  </a:lnTo>
                  <a:lnTo>
                    <a:pt x="473379" y="428518"/>
                  </a:lnTo>
                  <a:lnTo>
                    <a:pt x="453978" y="370314"/>
                  </a:lnTo>
                  <a:lnTo>
                    <a:pt x="460102" y="358555"/>
                  </a:lnTo>
                  <a:lnTo>
                    <a:pt x="465516" y="346465"/>
                  </a:lnTo>
                  <a:lnTo>
                    <a:pt x="470205" y="334076"/>
                  </a:lnTo>
                  <a:lnTo>
                    <a:pt x="474154" y="321423"/>
                  </a:lnTo>
                  <a:lnTo>
                    <a:pt x="528477" y="294261"/>
                  </a:lnTo>
                  <a:lnTo>
                    <a:pt x="528476" y="232176"/>
                  </a:lnTo>
                  <a:lnTo>
                    <a:pt x="473378" y="205790"/>
                  </a:lnTo>
                  <a:lnTo>
                    <a:pt x="469504" y="193291"/>
                  </a:lnTo>
                  <a:lnTo>
                    <a:pt x="464839" y="181080"/>
                  </a:lnTo>
                  <a:lnTo>
                    <a:pt x="459400" y="169195"/>
                  </a:lnTo>
                  <a:lnTo>
                    <a:pt x="453201" y="157675"/>
                  </a:lnTo>
                  <a:lnTo>
                    <a:pt x="472602" y="99471"/>
                  </a:lnTo>
                  <a:lnTo>
                    <a:pt x="428368" y="55235"/>
                  </a:lnTo>
                  <a:lnTo>
                    <a:pt x="370166" y="74637"/>
                  </a:lnTo>
                  <a:lnTo>
                    <a:pt x="358411" y="68509"/>
                  </a:lnTo>
                  <a:lnTo>
                    <a:pt x="346322" y="63095"/>
                  </a:lnTo>
                  <a:lnTo>
                    <a:pt x="333933" y="58408"/>
                  </a:lnTo>
                  <a:lnTo>
                    <a:pt x="321276" y="54459"/>
                  </a:lnTo>
                  <a:lnTo>
                    <a:pt x="294891" y="0"/>
                  </a:lnTo>
                  <a:lnTo>
                    <a:pt x="232808" y="0"/>
                  </a:lnTo>
                  <a:lnTo>
                    <a:pt x="205647" y="54323"/>
                  </a:lnTo>
                  <a:lnTo>
                    <a:pt x="193152" y="58197"/>
                  </a:lnTo>
                  <a:lnTo>
                    <a:pt x="180943" y="62862"/>
                  </a:lnTo>
                  <a:lnTo>
                    <a:pt x="169057" y="68302"/>
                  </a:lnTo>
                  <a:lnTo>
                    <a:pt x="157534" y="74501"/>
                  </a:lnTo>
                  <a:lnTo>
                    <a:pt x="99331" y="55099"/>
                  </a:lnTo>
                  <a:lnTo>
                    <a:pt x="55097" y="99335"/>
                  </a:lnTo>
                  <a:lnTo>
                    <a:pt x="74498" y="157539"/>
                  </a:lnTo>
                  <a:lnTo>
                    <a:pt x="68377" y="169298"/>
                  </a:lnTo>
                  <a:lnTo>
                    <a:pt x="62965" y="181388"/>
                  </a:lnTo>
                  <a:lnTo>
                    <a:pt x="58275" y="193776"/>
                  </a:lnTo>
                  <a:lnTo>
                    <a:pt x="54322" y="206430"/>
                  </a:lnTo>
                  <a:lnTo>
                    <a:pt x="0" y="232816"/>
                  </a:lnTo>
                  <a:lnTo>
                    <a:pt x="0" y="294901"/>
                  </a:lnTo>
                  <a:lnTo>
                    <a:pt x="54322" y="322063"/>
                  </a:lnTo>
                  <a:lnTo>
                    <a:pt x="58192" y="334595"/>
                  </a:lnTo>
                  <a:lnTo>
                    <a:pt x="62856" y="346838"/>
                  </a:lnTo>
                  <a:lnTo>
                    <a:pt x="68297" y="358757"/>
                  </a:lnTo>
                  <a:lnTo>
                    <a:pt x="74499" y="370314"/>
                  </a:lnTo>
                  <a:close/>
                </a:path>
                <a:path w="528954" h="528320">
                  <a:moveTo>
                    <a:pt x="15520" y="242627"/>
                  </a:moveTo>
                  <a:lnTo>
                    <a:pt x="61105" y="220477"/>
                  </a:lnTo>
                  <a:lnTo>
                    <a:pt x="67449" y="217373"/>
                  </a:lnTo>
                  <a:lnTo>
                    <a:pt x="69299" y="210576"/>
                  </a:lnTo>
                  <a:lnTo>
                    <a:pt x="72987" y="198796"/>
                  </a:lnTo>
                  <a:lnTo>
                    <a:pt x="77358" y="187263"/>
                  </a:lnTo>
                  <a:lnTo>
                    <a:pt x="82402" y="176007"/>
                  </a:lnTo>
                  <a:lnTo>
                    <a:pt x="88105" y="165060"/>
                  </a:lnTo>
                  <a:lnTo>
                    <a:pt x="91371" y="159117"/>
                  </a:lnTo>
                  <a:lnTo>
                    <a:pt x="89230" y="152676"/>
                  </a:lnTo>
                  <a:lnTo>
                    <a:pt x="72856" y="103558"/>
                  </a:lnTo>
                  <a:lnTo>
                    <a:pt x="103535" y="72871"/>
                  </a:lnTo>
                  <a:lnTo>
                    <a:pt x="152632" y="89246"/>
                  </a:lnTo>
                  <a:lnTo>
                    <a:pt x="159267" y="91458"/>
                  </a:lnTo>
                  <a:lnTo>
                    <a:pt x="198202" y="72899"/>
                  </a:lnTo>
                  <a:lnTo>
                    <a:pt x="216434" y="67503"/>
                  </a:lnTo>
                  <a:lnTo>
                    <a:pt x="219538" y="61295"/>
                  </a:lnTo>
                  <a:lnTo>
                    <a:pt x="242418" y="15521"/>
                  </a:lnTo>
                  <a:lnTo>
                    <a:pt x="285191" y="15521"/>
                  </a:lnTo>
                  <a:lnTo>
                    <a:pt x="307307" y="61153"/>
                  </a:lnTo>
                  <a:lnTo>
                    <a:pt x="310412" y="67484"/>
                  </a:lnTo>
                  <a:lnTo>
                    <a:pt x="351765" y="82452"/>
                  </a:lnTo>
                  <a:lnTo>
                    <a:pt x="368666" y="91425"/>
                  </a:lnTo>
                  <a:lnTo>
                    <a:pt x="375107" y="89278"/>
                  </a:lnTo>
                  <a:lnTo>
                    <a:pt x="424204" y="72904"/>
                  </a:lnTo>
                  <a:lnTo>
                    <a:pt x="454883" y="103590"/>
                  </a:lnTo>
                  <a:lnTo>
                    <a:pt x="438509" y="152708"/>
                  </a:lnTo>
                  <a:lnTo>
                    <a:pt x="436297" y="159343"/>
                  </a:lnTo>
                  <a:lnTo>
                    <a:pt x="454855" y="198282"/>
                  </a:lnTo>
                  <a:lnTo>
                    <a:pt x="460296" y="216674"/>
                  </a:lnTo>
                  <a:lnTo>
                    <a:pt x="466698" y="219740"/>
                  </a:lnTo>
                  <a:lnTo>
                    <a:pt x="512956" y="241916"/>
                  </a:lnTo>
                  <a:lnTo>
                    <a:pt x="512956" y="284650"/>
                  </a:lnTo>
                  <a:lnTo>
                    <a:pt x="467209" y="307531"/>
                  </a:lnTo>
                  <a:lnTo>
                    <a:pt x="461001" y="310635"/>
                  </a:lnTo>
                  <a:lnTo>
                    <a:pt x="459177" y="317322"/>
                  </a:lnTo>
                  <a:lnTo>
                    <a:pt x="440378" y="362838"/>
                  </a:lnTo>
                  <a:lnTo>
                    <a:pt x="437112" y="368781"/>
                  </a:lnTo>
                  <a:lnTo>
                    <a:pt x="439253" y="375223"/>
                  </a:lnTo>
                  <a:lnTo>
                    <a:pt x="455627" y="424340"/>
                  </a:lnTo>
                  <a:lnTo>
                    <a:pt x="424948" y="455027"/>
                  </a:lnTo>
                  <a:lnTo>
                    <a:pt x="375851" y="438652"/>
                  </a:lnTo>
                  <a:lnTo>
                    <a:pt x="369216" y="436440"/>
                  </a:lnTo>
                  <a:lnTo>
                    <a:pt x="330274" y="454999"/>
                  </a:lnTo>
                  <a:lnTo>
                    <a:pt x="312042" y="460395"/>
                  </a:lnTo>
                  <a:lnTo>
                    <a:pt x="308938" y="466603"/>
                  </a:lnTo>
                  <a:lnTo>
                    <a:pt x="286064" y="512390"/>
                  </a:lnTo>
                  <a:lnTo>
                    <a:pt x="243195" y="512390"/>
                  </a:lnTo>
                  <a:lnTo>
                    <a:pt x="220328" y="466603"/>
                  </a:lnTo>
                  <a:lnTo>
                    <a:pt x="217224" y="460395"/>
                  </a:lnTo>
                  <a:lnTo>
                    <a:pt x="175976" y="445461"/>
                  </a:lnTo>
                  <a:lnTo>
                    <a:pt x="159080" y="436486"/>
                  </a:lnTo>
                  <a:lnTo>
                    <a:pt x="152639" y="438633"/>
                  </a:lnTo>
                  <a:lnTo>
                    <a:pt x="103542" y="455008"/>
                  </a:lnTo>
                  <a:lnTo>
                    <a:pt x="72863" y="424327"/>
                  </a:lnTo>
                  <a:lnTo>
                    <a:pt x="89243" y="375223"/>
                  </a:lnTo>
                  <a:lnTo>
                    <a:pt x="91448" y="368587"/>
                  </a:lnTo>
                  <a:lnTo>
                    <a:pt x="72894" y="329642"/>
                  </a:lnTo>
                  <a:lnTo>
                    <a:pt x="67495" y="311411"/>
                  </a:lnTo>
                  <a:lnTo>
                    <a:pt x="61287" y="308307"/>
                  </a:lnTo>
                  <a:lnTo>
                    <a:pt x="15520" y="285426"/>
                  </a:lnTo>
                  <a:lnTo>
                    <a:pt x="15520" y="242627"/>
                  </a:lnTo>
                  <a:close/>
                </a:path>
              </a:pathLst>
            </a:custGeom>
            <a:ln w="9053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80248" y="9178334"/>
              <a:ext cx="195301" cy="195307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" y="448077"/>
            <a:ext cx="1960324" cy="495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6252" y="3050369"/>
            <a:ext cx="8478520" cy="709422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050" b="1" spc="60" dirty="0">
                <a:solidFill>
                  <a:srgbClr val="1D2E90"/>
                </a:solidFill>
                <a:latin typeface="Tahoma"/>
                <a:cs typeface="Tahoma"/>
              </a:rPr>
              <a:t>OEM</a:t>
            </a:r>
            <a:r>
              <a:rPr sz="2050" b="1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20" dirty="0">
                <a:solidFill>
                  <a:srgbClr val="1D2E90"/>
                </a:solidFill>
                <a:latin typeface="Tahoma"/>
                <a:cs typeface="Tahoma"/>
              </a:rPr>
              <a:t>Manufacturing</a:t>
            </a:r>
            <a:endParaRPr sz="2050">
              <a:latin typeface="Tahoma"/>
              <a:cs typeface="Tahoma"/>
            </a:endParaRPr>
          </a:p>
          <a:p>
            <a:pPr marL="12700" marR="5080">
              <a:lnSpc>
                <a:spcPct val="150800"/>
              </a:lnSpc>
              <a:spcBef>
                <a:spcPts val="5"/>
              </a:spcBef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Currently serving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diverse</a:t>
            </a:r>
            <a:r>
              <a:rPr sz="2050" spc="-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range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of</a:t>
            </a:r>
            <a:r>
              <a:rPr sz="2050" spc="-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markets,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including</a:t>
            </a:r>
            <a:r>
              <a:rPr sz="2050" spc="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70" dirty="0">
                <a:solidFill>
                  <a:srgbClr val="1D2E90"/>
                </a:solidFill>
                <a:latin typeface="Tahoma"/>
                <a:cs typeface="Tahoma"/>
              </a:rPr>
              <a:t>Italy,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 Sweden,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France,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Argentina,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Slovenia,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0" dirty="0">
                <a:solidFill>
                  <a:srgbClr val="1D2E90"/>
                </a:solidFill>
                <a:latin typeface="Tahoma"/>
                <a:cs typeface="Tahoma"/>
              </a:rPr>
              <a:t>Russia,</a:t>
            </a:r>
            <a:r>
              <a:rPr sz="2050" spc="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sz="2050" spc="-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United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Kingdom,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-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Germany,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delivering</a:t>
            </a:r>
            <a:r>
              <a:rPr sz="2050" spc="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high-quality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204" dirty="0">
                <a:solidFill>
                  <a:srgbClr val="1D2E90"/>
                </a:solidFill>
                <a:latin typeface="Tahoma"/>
                <a:cs typeface="Tahoma"/>
              </a:rPr>
              <a:t>OEM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solutions</a:t>
            </a:r>
            <a:r>
              <a:rPr sz="2050" spc="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tailored</a:t>
            </a:r>
            <a:r>
              <a:rPr sz="2050" spc="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sz="2050" spc="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unique</a:t>
            </a:r>
            <a:r>
              <a:rPr sz="2050" spc="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needs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of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each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market.</a:t>
            </a: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50" b="1" spc="-25" dirty="0">
                <a:solidFill>
                  <a:srgbClr val="1D2E90"/>
                </a:solidFill>
                <a:latin typeface="Tahoma"/>
                <a:cs typeface="Tahoma"/>
              </a:rPr>
              <a:t>Ongoing</a:t>
            </a:r>
            <a:r>
              <a:rPr sz="2050" b="1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5" dirty="0">
                <a:solidFill>
                  <a:srgbClr val="1D2E90"/>
                </a:solidFill>
                <a:latin typeface="Tahoma"/>
                <a:cs typeface="Tahoma"/>
              </a:rPr>
              <a:t>R&amp;D</a:t>
            </a:r>
            <a:r>
              <a:rPr sz="2050" b="1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Projects</a:t>
            </a:r>
            <a:endParaRPr sz="2050">
              <a:latin typeface="Tahoma"/>
              <a:cs typeface="Tahoma"/>
            </a:endParaRPr>
          </a:p>
          <a:p>
            <a:pPr marL="12700" marR="151765">
              <a:lnSpc>
                <a:spcPts val="3710"/>
              </a:lnSpc>
              <a:spcBef>
                <a:spcPts val="335"/>
              </a:spcBef>
            </a:pPr>
            <a:r>
              <a:rPr sz="2050" spc="105" dirty="0">
                <a:solidFill>
                  <a:srgbClr val="1D2E90"/>
                </a:solidFill>
                <a:latin typeface="Tahoma"/>
                <a:cs typeface="Tahoma"/>
              </a:rPr>
              <a:t>More</a:t>
            </a:r>
            <a:r>
              <a:rPr sz="2050" spc="-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than</a:t>
            </a:r>
            <a:r>
              <a:rPr sz="2050" spc="-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7</a:t>
            </a:r>
            <a:r>
              <a:rPr sz="2050" spc="-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active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research</a:t>
            </a:r>
            <a:r>
              <a:rPr sz="2050" spc="-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initiatives</a:t>
            </a:r>
            <a:r>
              <a:rPr sz="2050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underway,</a:t>
            </a:r>
            <a:r>
              <a:rPr sz="2050" spc="-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2</a:t>
            </a:r>
            <a:r>
              <a:rPr sz="2050" spc="-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currently</a:t>
            </a:r>
            <a:r>
              <a:rPr sz="2050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050" spc="-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the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certification phase,</a:t>
            </a:r>
            <a:r>
              <a:rPr sz="2050" spc="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advancing</a:t>
            </a:r>
            <a:r>
              <a:rPr sz="2050" spc="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technology</a:t>
            </a:r>
            <a:r>
              <a:rPr sz="2050" spc="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-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45" dirty="0">
                <a:solidFill>
                  <a:srgbClr val="1D2E90"/>
                </a:solidFill>
                <a:latin typeface="Tahoma"/>
                <a:cs typeface="Tahoma"/>
              </a:rPr>
              <a:t>driving</a:t>
            </a:r>
            <a:r>
              <a:rPr sz="2050" spc="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progress</a:t>
            </a:r>
            <a:r>
              <a:rPr sz="2050" spc="-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050" spc="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the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industry.</a:t>
            </a: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55"/>
              </a:spcBef>
            </a:pP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50" b="1" spc="-95" dirty="0">
                <a:solidFill>
                  <a:srgbClr val="1D2E90"/>
                </a:solidFill>
                <a:latin typeface="Tahoma"/>
                <a:cs typeface="Tahoma"/>
              </a:rPr>
              <a:t>Total</a:t>
            </a:r>
            <a:r>
              <a:rPr sz="2050" b="1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20" dirty="0">
                <a:solidFill>
                  <a:srgbClr val="1D2E90"/>
                </a:solidFill>
                <a:latin typeface="Tahoma"/>
                <a:cs typeface="Tahoma"/>
              </a:rPr>
              <a:t>Molds</a:t>
            </a:r>
            <a:r>
              <a:rPr sz="2050" b="1" spc="-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Available</a:t>
            </a:r>
            <a:endParaRPr sz="2050">
              <a:latin typeface="Tahoma"/>
              <a:cs typeface="Tahoma"/>
            </a:endParaRPr>
          </a:p>
          <a:p>
            <a:pPr marL="12700" marR="49530">
              <a:lnSpc>
                <a:spcPct val="150800"/>
              </a:lnSpc>
              <a:spcBef>
                <a:spcPts val="5"/>
              </a:spcBef>
            </a:pP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Over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110</a:t>
            </a:r>
            <a:r>
              <a:rPr sz="2050" spc="-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5" dirty="0">
                <a:solidFill>
                  <a:srgbClr val="1D2E90"/>
                </a:solidFill>
                <a:latin typeface="Tahoma"/>
                <a:cs typeface="Tahoma"/>
              </a:rPr>
              <a:t>molds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050" spc="-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stock,</a:t>
            </a:r>
            <a:r>
              <a:rPr sz="2050" spc="-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the</a:t>
            </a:r>
            <a:r>
              <a:rPr sz="2050" spc="-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capability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85" dirty="0">
                <a:solidFill>
                  <a:srgbClr val="1D2E90"/>
                </a:solidFill>
                <a:latin typeface="Tahoma"/>
                <a:cs typeface="Tahoma"/>
              </a:rPr>
              <a:t>produce</a:t>
            </a:r>
            <a:r>
              <a:rPr sz="2050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wide</a:t>
            </a:r>
            <a:r>
              <a:rPr sz="2050" spc="-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range</a:t>
            </a:r>
            <a:r>
              <a:rPr sz="2050" spc="-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of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high-quality</a:t>
            </a:r>
            <a:r>
              <a:rPr sz="2050" spc="1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5" dirty="0">
                <a:solidFill>
                  <a:srgbClr val="1D2E90"/>
                </a:solidFill>
                <a:latin typeface="Tahoma"/>
                <a:cs typeface="Tahoma"/>
              </a:rPr>
              <a:t>molds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tailored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to</a:t>
            </a:r>
            <a:r>
              <a:rPr sz="2050" spc="8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specific</a:t>
            </a:r>
            <a:r>
              <a:rPr sz="2050" spc="7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needs,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ensuring</a:t>
            </a:r>
            <a:r>
              <a:rPr sz="2050" spc="9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flexibility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40" dirty="0">
                <a:solidFill>
                  <a:srgbClr val="1D2E90"/>
                </a:solidFill>
                <a:latin typeface="Tahoma"/>
                <a:cs typeface="Tahoma"/>
              </a:rPr>
              <a:t>and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efficiency.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1888" y="8225964"/>
            <a:ext cx="680085" cy="619760"/>
            <a:chOff x="681888" y="8225964"/>
            <a:chExt cx="680085" cy="619760"/>
          </a:xfrm>
        </p:grpSpPr>
        <p:sp>
          <p:nvSpPr>
            <p:cNvPr id="4" name="object 4"/>
            <p:cNvSpPr/>
            <p:nvPr/>
          </p:nvSpPr>
          <p:spPr>
            <a:xfrm>
              <a:off x="1099047" y="8454209"/>
              <a:ext cx="163195" cy="292100"/>
            </a:xfrm>
            <a:custGeom>
              <a:avLst/>
              <a:gdLst/>
              <a:ahLst/>
              <a:cxnLst/>
              <a:rect l="l" t="t" r="r" b="b"/>
              <a:pathLst>
                <a:path w="163194" h="292100">
                  <a:moveTo>
                    <a:pt x="163134" y="0"/>
                  </a:moveTo>
                  <a:lnTo>
                    <a:pt x="90661" y="0"/>
                  </a:lnTo>
                  <a:lnTo>
                    <a:pt x="73489" y="17172"/>
                  </a:lnTo>
                  <a:lnTo>
                    <a:pt x="145962" y="17172"/>
                  </a:lnTo>
                  <a:lnTo>
                    <a:pt x="145962" y="103035"/>
                  </a:lnTo>
                  <a:lnTo>
                    <a:pt x="8564" y="103035"/>
                  </a:lnTo>
                  <a:lnTo>
                    <a:pt x="8564" y="120207"/>
                  </a:lnTo>
                  <a:lnTo>
                    <a:pt x="145962" y="120207"/>
                  </a:lnTo>
                  <a:lnTo>
                    <a:pt x="145962" y="180311"/>
                  </a:lnTo>
                  <a:lnTo>
                    <a:pt x="120204" y="180311"/>
                  </a:lnTo>
                  <a:lnTo>
                    <a:pt x="120204" y="197484"/>
                  </a:lnTo>
                  <a:lnTo>
                    <a:pt x="145962" y="197484"/>
                  </a:lnTo>
                  <a:lnTo>
                    <a:pt x="145962" y="274761"/>
                  </a:lnTo>
                  <a:lnTo>
                    <a:pt x="34344" y="274761"/>
                  </a:lnTo>
                  <a:lnTo>
                    <a:pt x="34344" y="197484"/>
                  </a:lnTo>
                  <a:lnTo>
                    <a:pt x="77274" y="197484"/>
                  </a:lnTo>
                  <a:lnTo>
                    <a:pt x="77274" y="180311"/>
                  </a:lnTo>
                  <a:lnTo>
                    <a:pt x="17172" y="180311"/>
                  </a:lnTo>
                  <a:lnTo>
                    <a:pt x="17172" y="274761"/>
                  </a:lnTo>
                  <a:lnTo>
                    <a:pt x="0" y="274761"/>
                  </a:lnTo>
                  <a:lnTo>
                    <a:pt x="0" y="291933"/>
                  </a:lnTo>
                  <a:lnTo>
                    <a:pt x="163134" y="291933"/>
                  </a:lnTo>
                  <a:lnTo>
                    <a:pt x="1631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9047" y="8454209"/>
              <a:ext cx="163195" cy="292100"/>
            </a:xfrm>
            <a:custGeom>
              <a:avLst/>
              <a:gdLst/>
              <a:ahLst/>
              <a:cxnLst/>
              <a:rect l="l" t="t" r="r" b="b"/>
              <a:pathLst>
                <a:path w="163194" h="292100">
                  <a:moveTo>
                    <a:pt x="77274" y="197484"/>
                  </a:moveTo>
                  <a:lnTo>
                    <a:pt x="77274" y="180311"/>
                  </a:lnTo>
                  <a:lnTo>
                    <a:pt x="17172" y="180311"/>
                  </a:lnTo>
                  <a:lnTo>
                    <a:pt x="17172" y="274761"/>
                  </a:lnTo>
                  <a:lnTo>
                    <a:pt x="0" y="274761"/>
                  </a:lnTo>
                  <a:lnTo>
                    <a:pt x="0" y="291933"/>
                  </a:lnTo>
                  <a:lnTo>
                    <a:pt x="163134" y="291933"/>
                  </a:lnTo>
                  <a:lnTo>
                    <a:pt x="163134" y="0"/>
                  </a:lnTo>
                  <a:lnTo>
                    <a:pt x="90661" y="0"/>
                  </a:lnTo>
                  <a:lnTo>
                    <a:pt x="73489" y="17172"/>
                  </a:lnTo>
                  <a:lnTo>
                    <a:pt x="145962" y="17172"/>
                  </a:lnTo>
                  <a:lnTo>
                    <a:pt x="145962" y="103035"/>
                  </a:lnTo>
                  <a:lnTo>
                    <a:pt x="8564" y="103035"/>
                  </a:lnTo>
                  <a:lnTo>
                    <a:pt x="8564" y="120207"/>
                  </a:lnTo>
                  <a:lnTo>
                    <a:pt x="145962" y="120207"/>
                  </a:lnTo>
                  <a:lnTo>
                    <a:pt x="145962" y="180311"/>
                  </a:lnTo>
                  <a:lnTo>
                    <a:pt x="120204" y="180311"/>
                  </a:lnTo>
                  <a:lnTo>
                    <a:pt x="120204" y="197484"/>
                  </a:lnTo>
                  <a:lnTo>
                    <a:pt x="145962" y="197484"/>
                  </a:lnTo>
                  <a:lnTo>
                    <a:pt x="145962" y="274761"/>
                  </a:lnTo>
                  <a:lnTo>
                    <a:pt x="34344" y="274761"/>
                  </a:lnTo>
                  <a:lnTo>
                    <a:pt x="34344" y="197484"/>
                  </a:lnTo>
                  <a:lnTo>
                    <a:pt x="77274" y="197484"/>
                  </a:lnTo>
                  <a:close/>
                </a:path>
              </a:pathLst>
            </a:custGeom>
            <a:ln w="10017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6897" y="8265311"/>
              <a:ext cx="669925" cy="575310"/>
            </a:xfrm>
            <a:custGeom>
              <a:avLst/>
              <a:gdLst/>
              <a:ahLst/>
              <a:cxnLst/>
              <a:rect l="l" t="t" r="r" b="b"/>
              <a:pathLst>
                <a:path w="669925" h="575309">
                  <a:moveTo>
                    <a:pt x="60102" y="0"/>
                  </a:moveTo>
                  <a:lnTo>
                    <a:pt x="36708" y="4722"/>
                  </a:lnTo>
                  <a:lnTo>
                    <a:pt x="17603" y="17601"/>
                  </a:lnTo>
                  <a:lnTo>
                    <a:pt x="4723" y="36706"/>
                  </a:lnTo>
                  <a:lnTo>
                    <a:pt x="0" y="60103"/>
                  </a:lnTo>
                  <a:lnTo>
                    <a:pt x="0" y="515176"/>
                  </a:lnTo>
                  <a:lnTo>
                    <a:pt x="19411" y="559248"/>
                  </a:lnTo>
                  <a:lnTo>
                    <a:pt x="56295" y="575044"/>
                  </a:lnTo>
                  <a:lnTo>
                    <a:pt x="669708" y="575280"/>
                  </a:lnTo>
                  <a:lnTo>
                    <a:pt x="669708" y="558108"/>
                  </a:lnTo>
                  <a:lnTo>
                    <a:pt x="60102" y="558108"/>
                  </a:lnTo>
                  <a:lnTo>
                    <a:pt x="43465" y="554733"/>
                  </a:lnTo>
                  <a:lnTo>
                    <a:pt x="29781" y="545532"/>
                  </a:lnTo>
                  <a:lnTo>
                    <a:pt x="20564" y="531885"/>
                  </a:lnTo>
                  <a:lnTo>
                    <a:pt x="17172" y="515176"/>
                  </a:lnTo>
                  <a:lnTo>
                    <a:pt x="20546" y="498465"/>
                  </a:lnTo>
                  <a:lnTo>
                    <a:pt x="29747" y="484819"/>
                  </a:lnTo>
                  <a:lnTo>
                    <a:pt x="43393" y="475619"/>
                  </a:lnTo>
                  <a:lnTo>
                    <a:pt x="55424" y="473190"/>
                  </a:lnTo>
                  <a:lnTo>
                    <a:pt x="17172" y="473190"/>
                  </a:lnTo>
                  <a:lnTo>
                    <a:pt x="17172" y="60103"/>
                  </a:lnTo>
                  <a:lnTo>
                    <a:pt x="43393" y="20546"/>
                  </a:lnTo>
                  <a:lnTo>
                    <a:pt x="60102" y="17172"/>
                  </a:lnTo>
                  <a:lnTo>
                    <a:pt x="101965" y="17172"/>
                  </a:lnTo>
                  <a:lnTo>
                    <a:pt x="83498" y="4722"/>
                  </a:lnTo>
                  <a:lnTo>
                    <a:pt x="60102" y="0"/>
                  </a:lnTo>
                  <a:close/>
                </a:path>
                <a:path w="669925" h="575309">
                  <a:moveTo>
                    <a:pt x="101650" y="472245"/>
                  </a:moveTo>
                  <a:lnTo>
                    <a:pt x="60102" y="472245"/>
                  </a:lnTo>
                  <a:lnTo>
                    <a:pt x="76813" y="475619"/>
                  </a:lnTo>
                  <a:lnTo>
                    <a:pt x="90458" y="484819"/>
                  </a:lnTo>
                  <a:lnTo>
                    <a:pt x="99658" y="498465"/>
                  </a:lnTo>
                  <a:lnTo>
                    <a:pt x="103032" y="515176"/>
                  </a:lnTo>
                  <a:lnTo>
                    <a:pt x="99658" y="531885"/>
                  </a:lnTo>
                  <a:lnTo>
                    <a:pt x="90458" y="545532"/>
                  </a:lnTo>
                  <a:lnTo>
                    <a:pt x="76813" y="554733"/>
                  </a:lnTo>
                  <a:lnTo>
                    <a:pt x="60102" y="558108"/>
                  </a:lnTo>
                  <a:lnTo>
                    <a:pt x="102087" y="558108"/>
                  </a:lnTo>
                  <a:lnTo>
                    <a:pt x="119517" y="523763"/>
                  </a:lnTo>
                  <a:lnTo>
                    <a:pt x="120204" y="515176"/>
                  </a:lnTo>
                  <a:lnTo>
                    <a:pt x="120204" y="473190"/>
                  </a:lnTo>
                  <a:lnTo>
                    <a:pt x="103032" y="473190"/>
                  </a:lnTo>
                  <a:lnTo>
                    <a:pt x="101650" y="472245"/>
                  </a:lnTo>
                  <a:close/>
                </a:path>
                <a:path w="669925" h="575309">
                  <a:moveTo>
                    <a:pt x="669708" y="85862"/>
                  </a:moveTo>
                  <a:lnTo>
                    <a:pt x="605842" y="85862"/>
                  </a:lnTo>
                  <a:lnTo>
                    <a:pt x="588670" y="103035"/>
                  </a:lnTo>
                  <a:lnTo>
                    <a:pt x="652536" y="103035"/>
                  </a:lnTo>
                  <a:lnTo>
                    <a:pt x="652536" y="558108"/>
                  </a:lnTo>
                  <a:lnTo>
                    <a:pt x="669708" y="558108"/>
                  </a:lnTo>
                  <a:lnTo>
                    <a:pt x="669708" y="85862"/>
                  </a:lnTo>
                  <a:close/>
                </a:path>
                <a:path w="669925" h="575309">
                  <a:moveTo>
                    <a:pt x="60900" y="455073"/>
                  </a:moveTo>
                  <a:lnTo>
                    <a:pt x="38295" y="459160"/>
                  </a:lnTo>
                  <a:lnTo>
                    <a:pt x="18302" y="472059"/>
                  </a:lnTo>
                  <a:lnTo>
                    <a:pt x="17172" y="473190"/>
                  </a:lnTo>
                  <a:lnTo>
                    <a:pt x="55424" y="473190"/>
                  </a:lnTo>
                  <a:lnTo>
                    <a:pt x="60102" y="472245"/>
                  </a:lnTo>
                  <a:lnTo>
                    <a:pt x="101650" y="472245"/>
                  </a:lnTo>
                  <a:lnTo>
                    <a:pt x="83388" y="459762"/>
                  </a:lnTo>
                  <a:lnTo>
                    <a:pt x="60900" y="455073"/>
                  </a:lnTo>
                  <a:close/>
                </a:path>
                <a:path w="669925" h="575309">
                  <a:moveTo>
                    <a:pt x="101965" y="17172"/>
                  </a:moveTo>
                  <a:lnTo>
                    <a:pt x="60102" y="17172"/>
                  </a:lnTo>
                  <a:lnTo>
                    <a:pt x="76813" y="20546"/>
                  </a:lnTo>
                  <a:lnTo>
                    <a:pt x="90458" y="29746"/>
                  </a:lnTo>
                  <a:lnTo>
                    <a:pt x="99658" y="43392"/>
                  </a:lnTo>
                  <a:lnTo>
                    <a:pt x="103032" y="60103"/>
                  </a:lnTo>
                  <a:lnTo>
                    <a:pt x="103032" y="473190"/>
                  </a:lnTo>
                  <a:lnTo>
                    <a:pt x="120204" y="473190"/>
                  </a:lnTo>
                  <a:lnTo>
                    <a:pt x="120204" y="103035"/>
                  </a:lnTo>
                  <a:lnTo>
                    <a:pt x="407649" y="103035"/>
                  </a:lnTo>
                  <a:lnTo>
                    <a:pt x="424821" y="85862"/>
                  </a:lnTo>
                  <a:lnTo>
                    <a:pt x="120204" y="85862"/>
                  </a:lnTo>
                  <a:lnTo>
                    <a:pt x="120204" y="60103"/>
                  </a:lnTo>
                  <a:lnTo>
                    <a:pt x="115481" y="36706"/>
                  </a:lnTo>
                  <a:lnTo>
                    <a:pt x="102602" y="17601"/>
                  </a:lnTo>
                  <a:lnTo>
                    <a:pt x="101965" y="171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6897" y="8265311"/>
              <a:ext cx="669925" cy="575310"/>
            </a:xfrm>
            <a:custGeom>
              <a:avLst/>
              <a:gdLst/>
              <a:ahLst/>
              <a:cxnLst/>
              <a:rect l="l" t="t" r="r" b="b"/>
              <a:pathLst>
                <a:path w="669925" h="575309">
                  <a:moveTo>
                    <a:pt x="605842" y="85862"/>
                  </a:moveTo>
                  <a:lnTo>
                    <a:pt x="588670" y="103035"/>
                  </a:lnTo>
                  <a:lnTo>
                    <a:pt x="652536" y="103035"/>
                  </a:lnTo>
                  <a:lnTo>
                    <a:pt x="652536" y="558108"/>
                  </a:lnTo>
                  <a:lnTo>
                    <a:pt x="102087" y="558108"/>
                  </a:lnTo>
                  <a:lnTo>
                    <a:pt x="108525" y="550686"/>
                  </a:lnTo>
                  <a:lnTo>
                    <a:pt x="113635" y="542371"/>
                  </a:lnTo>
                  <a:lnTo>
                    <a:pt x="117329" y="533338"/>
                  </a:lnTo>
                  <a:lnTo>
                    <a:pt x="119517" y="523763"/>
                  </a:lnTo>
                  <a:lnTo>
                    <a:pt x="120204" y="515176"/>
                  </a:lnTo>
                  <a:lnTo>
                    <a:pt x="120204" y="103035"/>
                  </a:lnTo>
                  <a:lnTo>
                    <a:pt x="407649" y="103035"/>
                  </a:lnTo>
                  <a:lnTo>
                    <a:pt x="424821" y="85862"/>
                  </a:lnTo>
                  <a:lnTo>
                    <a:pt x="120204" y="85862"/>
                  </a:lnTo>
                  <a:lnTo>
                    <a:pt x="120204" y="60103"/>
                  </a:lnTo>
                  <a:lnTo>
                    <a:pt x="115481" y="36706"/>
                  </a:lnTo>
                  <a:lnTo>
                    <a:pt x="102602" y="17601"/>
                  </a:lnTo>
                  <a:lnTo>
                    <a:pt x="83498" y="4722"/>
                  </a:lnTo>
                  <a:lnTo>
                    <a:pt x="60102" y="0"/>
                  </a:lnTo>
                  <a:lnTo>
                    <a:pt x="36708" y="4722"/>
                  </a:lnTo>
                  <a:lnTo>
                    <a:pt x="17603" y="17601"/>
                  </a:lnTo>
                  <a:lnTo>
                    <a:pt x="4723" y="36706"/>
                  </a:lnTo>
                  <a:lnTo>
                    <a:pt x="0" y="60103"/>
                  </a:lnTo>
                  <a:lnTo>
                    <a:pt x="0" y="515176"/>
                  </a:lnTo>
                  <a:lnTo>
                    <a:pt x="19411" y="559248"/>
                  </a:lnTo>
                  <a:lnTo>
                    <a:pt x="56295" y="575044"/>
                  </a:lnTo>
                  <a:lnTo>
                    <a:pt x="669708" y="575280"/>
                  </a:lnTo>
                  <a:lnTo>
                    <a:pt x="669708" y="85862"/>
                  </a:lnTo>
                  <a:lnTo>
                    <a:pt x="605842" y="85862"/>
                  </a:lnTo>
                  <a:close/>
                </a:path>
                <a:path w="669925" h="575309">
                  <a:moveTo>
                    <a:pt x="17172" y="60103"/>
                  </a:moveTo>
                  <a:lnTo>
                    <a:pt x="20546" y="43392"/>
                  </a:lnTo>
                  <a:lnTo>
                    <a:pt x="29747" y="29746"/>
                  </a:lnTo>
                  <a:lnTo>
                    <a:pt x="43393" y="20546"/>
                  </a:lnTo>
                  <a:lnTo>
                    <a:pt x="60102" y="17172"/>
                  </a:lnTo>
                  <a:lnTo>
                    <a:pt x="76813" y="20546"/>
                  </a:lnTo>
                  <a:lnTo>
                    <a:pt x="90458" y="29746"/>
                  </a:lnTo>
                  <a:lnTo>
                    <a:pt x="99658" y="43392"/>
                  </a:lnTo>
                  <a:lnTo>
                    <a:pt x="103032" y="60103"/>
                  </a:lnTo>
                  <a:lnTo>
                    <a:pt x="103032" y="473190"/>
                  </a:lnTo>
                  <a:lnTo>
                    <a:pt x="83388" y="459762"/>
                  </a:lnTo>
                  <a:lnTo>
                    <a:pt x="60900" y="455073"/>
                  </a:lnTo>
                  <a:lnTo>
                    <a:pt x="18302" y="472059"/>
                  </a:lnTo>
                  <a:lnTo>
                    <a:pt x="17172" y="473190"/>
                  </a:lnTo>
                  <a:lnTo>
                    <a:pt x="17172" y="60103"/>
                  </a:lnTo>
                  <a:close/>
                </a:path>
              </a:pathLst>
            </a:custGeom>
            <a:ln w="10017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061" y="8732548"/>
              <a:ext cx="95877" cy="958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84375" y="8454209"/>
              <a:ext cx="163195" cy="292100"/>
            </a:xfrm>
            <a:custGeom>
              <a:avLst/>
              <a:gdLst/>
              <a:ahLst/>
              <a:cxnLst/>
              <a:rect l="l" t="t" r="r" b="b"/>
              <a:pathLst>
                <a:path w="163194" h="292100">
                  <a:moveTo>
                    <a:pt x="124468" y="0"/>
                  </a:moveTo>
                  <a:lnTo>
                    <a:pt x="0" y="0"/>
                  </a:lnTo>
                  <a:lnTo>
                    <a:pt x="0" y="291933"/>
                  </a:lnTo>
                  <a:lnTo>
                    <a:pt x="163155" y="291933"/>
                  </a:lnTo>
                  <a:lnTo>
                    <a:pt x="163155" y="274761"/>
                  </a:lnTo>
                  <a:lnTo>
                    <a:pt x="145983" y="274761"/>
                  </a:lnTo>
                  <a:lnTo>
                    <a:pt x="145983" y="180311"/>
                  </a:lnTo>
                  <a:lnTo>
                    <a:pt x="85881" y="180311"/>
                  </a:lnTo>
                  <a:lnTo>
                    <a:pt x="85881" y="197484"/>
                  </a:lnTo>
                  <a:lnTo>
                    <a:pt x="128811" y="197484"/>
                  </a:lnTo>
                  <a:lnTo>
                    <a:pt x="128811" y="274761"/>
                  </a:lnTo>
                  <a:lnTo>
                    <a:pt x="17172" y="274761"/>
                  </a:lnTo>
                  <a:lnTo>
                    <a:pt x="17172" y="197484"/>
                  </a:lnTo>
                  <a:lnTo>
                    <a:pt x="42951" y="197484"/>
                  </a:lnTo>
                  <a:lnTo>
                    <a:pt x="42951" y="180311"/>
                  </a:lnTo>
                  <a:lnTo>
                    <a:pt x="17172" y="180311"/>
                  </a:lnTo>
                  <a:lnTo>
                    <a:pt x="17172" y="120830"/>
                  </a:lnTo>
                  <a:lnTo>
                    <a:pt x="70004" y="120830"/>
                  </a:lnTo>
                  <a:lnTo>
                    <a:pt x="75699" y="103657"/>
                  </a:lnTo>
                  <a:lnTo>
                    <a:pt x="17172" y="103657"/>
                  </a:lnTo>
                  <a:lnTo>
                    <a:pt x="17172" y="17172"/>
                  </a:lnTo>
                  <a:lnTo>
                    <a:pt x="107325" y="17172"/>
                  </a:lnTo>
                  <a:lnTo>
                    <a:pt x="1244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4375" y="8454209"/>
              <a:ext cx="163195" cy="292100"/>
            </a:xfrm>
            <a:custGeom>
              <a:avLst/>
              <a:gdLst/>
              <a:ahLst/>
              <a:cxnLst/>
              <a:rect l="l" t="t" r="r" b="b"/>
              <a:pathLst>
                <a:path w="163194" h="292100">
                  <a:moveTo>
                    <a:pt x="107325" y="17172"/>
                  </a:moveTo>
                  <a:lnTo>
                    <a:pt x="124468" y="0"/>
                  </a:lnTo>
                  <a:lnTo>
                    <a:pt x="0" y="0"/>
                  </a:lnTo>
                  <a:lnTo>
                    <a:pt x="0" y="291933"/>
                  </a:lnTo>
                  <a:lnTo>
                    <a:pt x="163155" y="291933"/>
                  </a:lnTo>
                  <a:lnTo>
                    <a:pt x="163155" y="274761"/>
                  </a:lnTo>
                  <a:lnTo>
                    <a:pt x="145983" y="274761"/>
                  </a:lnTo>
                  <a:lnTo>
                    <a:pt x="145983" y="180311"/>
                  </a:lnTo>
                  <a:lnTo>
                    <a:pt x="85881" y="180311"/>
                  </a:lnTo>
                  <a:lnTo>
                    <a:pt x="85881" y="197484"/>
                  </a:lnTo>
                  <a:lnTo>
                    <a:pt x="128811" y="197484"/>
                  </a:lnTo>
                  <a:lnTo>
                    <a:pt x="128811" y="274761"/>
                  </a:lnTo>
                  <a:lnTo>
                    <a:pt x="17172" y="274761"/>
                  </a:lnTo>
                  <a:lnTo>
                    <a:pt x="17172" y="197484"/>
                  </a:lnTo>
                  <a:lnTo>
                    <a:pt x="42951" y="197484"/>
                  </a:lnTo>
                  <a:lnTo>
                    <a:pt x="42951" y="180311"/>
                  </a:lnTo>
                  <a:lnTo>
                    <a:pt x="17172" y="180311"/>
                  </a:lnTo>
                  <a:lnTo>
                    <a:pt x="17172" y="120830"/>
                  </a:lnTo>
                  <a:lnTo>
                    <a:pt x="70004" y="120830"/>
                  </a:lnTo>
                  <a:lnTo>
                    <a:pt x="75699" y="103657"/>
                  </a:lnTo>
                  <a:lnTo>
                    <a:pt x="17172" y="103657"/>
                  </a:lnTo>
                  <a:lnTo>
                    <a:pt x="17172" y="17172"/>
                  </a:lnTo>
                  <a:lnTo>
                    <a:pt x="107325" y="17172"/>
                  </a:lnTo>
                  <a:close/>
                </a:path>
              </a:pathLst>
            </a:custGeom>
            <a:ln w="10017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114" y="8230973"/>
              <a:ext cx="339725" cy="339725"/>
            </a:xfrm>
            <a:custGeom>
              <a:avLst/>
              <a:gdLst/>
              <a:ahLst/>
              <a:cxnLst/>
              <a:rect l="l" t="t" r="r" b="b"/>
              <a:pathLst>
                <a:path w="339725" h="339725">
                  <a:moveTo>
                    <a:pt x="292178" y="0"/>
                  </a:moveTo>
                  <a:lnTo>
                    <a:pt x="285810" y="1156"/>
                  </a:lnTo>
                  <a:lnTo>
                    <a:pt x="280182" y="4794"/>
                  </a:lnTo>
                  <a:lnTo>
                    <a:pt x="280096" y="4937"/>
                  </a:lnTo>
                  <a:lnTo>
                    <a:pt x="279932" y="5080"/>
                  </a:lnTo>
                  <a:lnTo>
                    <a:pt x="26695" y="258719"/>
                  </a:lnTo>
                  <a:lnTo>
                    <a:pt x="0" y="339172"/>
                  </a:lnTo>
                  <a:lnTo>
                    <a:pt x="80880" y="312497"/>
                  </a:lnTo>
                  <a:lnTo>
                    <a:pt x="84068" y="309299"/>
                  </a:lnTo>
                  <a:lnTo>
                    <a:pt x="35782" y="309299"/>
                  </a:lnTo>
                  <a:lnTo>
                    <a:pt x="29950" y="303475"/>
                  </a:lnTo>
                  <a:lnTo>
                    <a:pt x="41720" y="267977"/>
                  </a:lnTo>
                  <a:lnTo>
                    <a:pt x="45233" y="264457"/>
                  </a:lnTo>
                  <a:lnTo>
                    <a:pt x="48696" y="262353"/>
                  </a:lnTo>
                  <a:lnTo>
                    <a:pt x="52660" y="261230"/>
                  </a:lnTo>
                  <a:lnTo>
                    <a:pt x="88488" y="261230"/>
                  </a:lnTo>
                  <a:lnTo>
                    <a:pt x="84019" y="255330"/>
                  </a:lnTo>
                  <a:lnTo>
                    <a:pt x="75225" y="248786"/>
                  </a:lnTo>
                  <a:lnTo>
                    <a:pt x="64738" y="244916"/>
                  </a:lnTo>
                  <a:lnTo>
                    <a:pt x="253437" y="55832"/>
                  </a:lnTo>
                  <a:lnTo>
                    <a:pt x="277714" y="55832"/>
                  </a:lnTo>
                  <a:lnTo>
                    <a:pt x="265579" y="43697"/>
                  </a:lnTo>
                  <a:lnTo>
                    <a:pt x="291995" y="17315"/>
                  </a:lnTo>
                  <a:lnTo>
                    <a:pt x="316301" y="17315"/>
                  </a:lnTo>
                  <a:lnTo>
                    <a:pt x="304066" y="5080"/>
                  </a:lnTo>
                  <a:lnTo>
                    <a:pt x="298519" y="1312"/>
                  </a:lnTo>
                  <a:lnTo>
                    <a:pt x="292178" y="0"/>
                  </a:lnTo>
                  <a:close/>
                </a:path>
                <a:path w="339725" h="339725">
                  <a:moveTo>
                    <a:pt x="88488" y="261230"/>
                  </a:moveTo>
                  <a:lnTo>
                    <a:pt x="62514" y="261230"/>
                  </a:lnTo>
                  <a:lnTo>
                    <a:pt x="67972" y="263520"/>
                  </a:lnTo>
                  <a:lnTo>
                    <a:pt x="72007" y="267612"/>
                  </a:lnTo>
                  <a:lnTo>
                    <a:pt x="76320" y="273619"/>
                  </a:lnTo>
                  <a:lnTo>
                    <a:pt x="78246" y="280543"/>
                  </a:lnTo>
                  <a:lnTo>
                    <a:pt x="77717" y="287709"/>
                  </a:lnTo>
                  <a:lnTo>
                    <a:pt x="74669" y="294445"/>
                  </a:lnTo>
                  <a:lnTo>
                    <a:pt x="71643" y="297471"/>
                  </a:lnTo>
                  <a:lnTo>
                    <a:pt x="35782" y="309299"/>
                  </a:lnTo>
                  <a:lnTo>
                    <a:pt x="84068" y="309299"/>
                  </a:lnTo>
                  <a:lnTo>
                    <a:pt x="118735" y="274517"/>
                  </a:lnTo>
                  <a:lnTo>
                    <a:pt x="94596" y="274517"/>
                  </a:lnTo>
                  <a:lnTo>
                    <a:pt x="90637" y="264067"/>
                  </a:lnTo>
                  <a:lnTo>
                    <a:pt x="88488" y="261230"/>
                  </a:lnTo>
                  <a:close/>
                </a:path>
                <a:path w="339725" h="339725">
                  <a:moveTo>
                    <a:pt x="277714" y="55832"/>
                  </a:moveTo>
                  <a:lnTo>
                    <a:pt x="253437" y="55832"/>
                  </a:lnTo>
                  <a:lnTo>
                    <a:pt x="283245" y="85619"/>
                  </a:lnTo>
                  <a:lnTo>
                    <a:pt x="280268" y="88817"/>
                  </a:lnTo>
                  <a:lnTo>
                    <a:pt x="94596" y="274517"/>
                  </a:lnTo>
                  <a:lnTo>
                    <a:pt x="118735" y="274517"/>
                  </a:lnTo>
                  <a:lnTo>
                    <a:pt x="319402" y="73190"/>
                  </a:lnTo>
                  <a:lnTo>
                    <a:pt x="295072" y="73190"/>
                  </a:lnTo>
                  <a:lnTo>
                    <a:pt x="277714" y="55832"/>
                  </a:lnTo>
                  <a:close/>
                </a:path>
                <a:path w="339725" h="339725">
                  <a:moveTo>
                    <a:pt x="316301" y="17315"/>
                  </a:moveTo>
                  <a:lnTo>
                    <a:pt x="291995" y="17315"/>
                  </a:lnTo>
                  <a:lnTo>
                    <a:pt x="321474" y="46788"/>
                  </a:lnTo>
                  <a:lnTo>
                    <a:pt x="295072" y="73190"/>
                  </a:lnTo>
                  <a:lnTo>
                    <a:pt x="319402" y="73190"/>
                  </a:lnTo>
                  <a:lnTo>
                    <a:pt x="333695" y="58851"/>
                  </a:lnTo>
                  <a:lnTo>
                    <a:pt x="337559" y="53784"/>
                  </a:lnTo>
                  <a:lnTo>
                    <a:pt x="339121" y="47835"/>
                  </a:lnTo>
                  <a:lnTo>
                    <a:pt x="338336" y="41735"/>
                  </a:lnTo>
                  <a:lnTo>
                    <a:pt x="335161" y="36212"/>
                  </a:lnTo>
                  <a:lnTo>
                    <a:pt x="334482" y="35475"/>
                  </a:lnTo>
                  <a:lnTo>
                    <a:pt x="334117" y="35132"/>
                  </a:lnTo>
                  <a:lnTo>
                    <a:pt x="316301" y="17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3114" y="8230973"/>
              <a:ext cx="339725" cy="339725"/>
            </a:xfrm>
            <a:custGeom>
              <a:avLst/>
              <a:gdLst/>
              <a:ahLst/>
              <a:cxnLst/>
              <a:rect l="l" t="t" r="r" b="b"/>
              <a:pathLst>
                <a:path w="339725" h="339725">
                  <a:moveTo>
                    <a:pt x="0" y="339172"/>
                  </a:moveTo>
                  <a:lnTo>
                    <a:pt x="80880" y="312497"/>
                  </a:lnTo>
                  <a:lnTo>
                    <a:pt x="333695" y="58851"/>
                  </a:lnTo>
                  <a:lnTo>
                    <a:pt x="337559" y="53784"/>
                  </a:lnTo>
                  <a:lnTo>
                    <a:pt x="339121" y="47835"/>
                  </a:lnTo>
                  <a:lnTo>
                    <a:pt x="338336" y="41735"/>
                  </a:lnTo>
                  <a:lnTo>
                    <a:pt x="335161" y="36212"/>
                  </a:lnTo>
                  <a:lnTo>
                    <a:pt x="334832" y="35840"/>
                  </a:lnTo>
                  <a:lnTo>
                    <a:pt x="334482" y="35475"/>
                  </a:lnTo>
                  <a:lnTo>
                    <a:pt x="334117" y="35132"/>
                  </a:lnTo>
                  <a:lnTo>
                    <a:pt x="304066" y="5080"/>
                  </a:lnTo>
                  <a:lnTo>
                    <a:pt x="298519" y="1312"/>
                  </a:lnTo>
                  <a:lnTo>
                    <a:pt x="292178" y="0"/>
                  </a:lnTo>
                  <a:lnTo>
                    <a:pt x="285810" y="1156"/>
                  </a:lnTo>
                  <a:lnTo>
                    <a:pt x="280182" y="4794"/>
                  </a:lnTo>
                  <a:lnTo>
                    <a:pt x="280096" y="4937"/>
                  </a:lnTo>
                  <a:lnTo>
                    <a:pt x="279932" y="5080"/>
                  </a:lnTo>
                  <a:lnTo>
                    <a:pt x="26695" y="258719"/>
                  </a:lnTo>
                  <a:lnTo>
                    <a:pt x="0" y="339172"/>
                  </a:lnTo>
                  <a:close/>
                </a:path>
              </a:pathLst>
            </a:custGeom>
            <a:ln w="10017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7" y="8243280"/>
              <a:ext cx="301540" cy="30200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2835" y="1577655"/>
            <a:ext cx="9305925" cy="14939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800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sz="4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0" spc="42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4800" b="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0" spc="204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0"/>
              </a:lnSpc>
            </a:pPr>
            <a:r>
              <a:rPr dirty="0"/>
              <a:t>Company</a:t>
            </a:r>
            <a:r>
              <a:rPr spc="25" dirty="0"/>
              <a:t> </a:t>
            </a:r>
            <a:r>
              <a:rPr spc="-10" dirty="0"/>
              <a:t>Profile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716233" y="3818785"/>
            <a:ext cx="611505" cy="611505"/>
            <a:chOff x="716233" y="3818785"/>
            <a:chExt cx="611505" cy="611505"/>
          </a:xfrm>
        </p:grpSpPr>
        <p:sp>
          <p:nvSpPr>
            <p:cNvPr id="16" name="object 16"/>
            <p:cNvSpPr/>
            <p:nvPr/>
          </p:nvSpPr>
          <p:spPr>
            <a:xfrm>
              <a:off x="721241" y="3823793"/>
              <a:ext cx="601345" cy="601345"/>
            </a:xfrm>
            <a:custGeom>
              <a:avLst/>
              <a:gdLst/>
              <a:ahLst/>
              <a:cxnLst/>
              <a:rect l="l" t="t" r="r" b="b"/>
              <a:pathLst>
                <a:path w="601344" h="601345">
                  <a:moveTo>
                    <a:pt x="111017" y="0"/>
                  </a:moveTo>
                  <a:lnTo>
                    <a:pt x="26359" y="0"/>
                  </a:lnTo>
                  <a:lnTo>
                    <a:pt x="0" y="360595"/>
                  </a:lnTo>
                  <a:lnTo>
                    <a:pt x="0" y="601011"/>
                  </a:lnTo>
                  <a:lnTo>
                    <a:pt x="601020" y="601011"/>
                  </a:lnTo>
                  <a:lnTo>
                    <a:pt x="601020" y="583839"/>
                  </a:lnTo>
                  <a:lnTo>
                    <a:pt x="17172" y="583838"/>
                  </a:lnTo>
                  <a:lnTo>
                    <a:pt x="17172" y="369181"/>
                  </a:lnTo>
                  <a:lnTo>
                    <a:pt x="120805" y="369181"/>
                  </a:lnTo>
                  <a:lnTo>
                    <a:pt x="131365" y="368916"/>
                  </a:lnTo>
                  <a:lnTo>
                    <a:pt x="163977" y="352009"/>
                  </a:lnTo>
                  <a:lnTo>
                    <a:pt x="17830" y="352008"/>
                  </a:lnTo>
                  <a:lnTo>
                    <a:pt x="37928" y="77247"/>
                  </a:lnTo>
                  <a:lnTo>
                    <a:pt x="116670" y="77247"/>
                  </a:lnTo>
                  <a:lnTo>
                    <a:pt x="115413" y="60075"/>
                  </a:lnTo>
                  <a:lnTo>
                    <a:pt x="39187" y="60075"/>
                  </a:lnTo>
                  <a:lnTo>
                    <a:pt x="42328" y="17143"/>
                  </a:lnTo>
                  <a:lnTo>
                    <a:pt x="112271" y="17144"/>
                  </a:lnTo>
                  <a:lnTo>
                    <a:pt x="111017" y="0"/>
                  </a:lnTo>
                  <a:close/>
                </a:path>
                <a:path w="601344" h="601345">
                  <a:moveTo>
                    <a:pt x="601020" y="254512"/>
                  </a:moveTo>
                  <a:lnTo>
                    <a:pt x="583848" y="254512"/>
                  </a:lnTo>
                  <a:lnTo>
                    <a:pt x="583848" y="583839"/>
                  </a:lnTo>
                  <a:lnTo>
                    <a:pt x="601020" y="583839"/>
                  </a:lnTo>
                  <a:lnTo>
                    <a:pt x="601020" y="254512"/>
                  </a:lnTo>
                  <a:close/>
                </a:path>
                <a:path w="601344" h="601345">
                  <a:moveTo>
                    <a:pt x="369198" y="254511"/>
                  </a:moveTo>
                  <a:lnTo>
                    <a:pt x="352026" y="254511"/>
                  </a:lnTo>
                  <a:lnTo>
                    <a:pt x="352026" y="374719"/>
                  </a:lnTo>
                  <a:lnTo>
                    <a:pt x="406504" y="346471"/>
                  </a:lnTo>
                  <a:lnTo>
                    <a:pt x="369198" y="346471"/>
                  </a:lnTo>
                  <a:lnTo>
                    <a:pt x="369198" y="254511"/>
                  </a:lnTo>
                  <a:close/>
                </a:path>
                <a:path w="601344" h="601345">
                  <a:moveTo>
                    <a:pt x="116670" y="77247"/>
                  </a:moveTo>
                  <a:lnTo>
                    <a:pt x="99454" y="77247"/>
                  </a:lnTo>
                  <a:lnTo>
                    <a:pt x="119552" y="352009"/>
                  </a:lnTo>
                  <a:lnTo>
                    <a:pt x="163977" y="352009"/>
                  </a:lnTo>
                  <a:lnTo>
                    <a:pt x="173678" y="346978"/>
                  </a:lnTo>
                  <a:lnTo>
                    <a:pt x="136410" y="346978"/>
                  </a:lnTo>
                  <a:lnTo>
                    <a:pt x="116670" y="77247"/>
                  </a:lnTo>
                  <a:close/>
                </a:path>
                <a:path w="601344" h="601345">
                  <a:moveTo>
                    <a:pt x="369198" y="226263"/>
                  </a:moveTo>
                  <a:lnTo>
                    <a:pt x="136410" y="346978"/>
                  </a:lnTo>
                  <a:lnTo>
                    <a:pt x="173678" y="346978"/>
                  </a:lnTo>
                  <a:lnTo>
                    <a:pt x="352026" y="254511"/>
                  </a:lnTo>
                  <a:lnTo>
                    <a:pt x="369198" y="254511"/>
                  </a:lnTo>
                  <a:lnTo>
                    <a:pt x="369198" y="226263"/>
                  </a:lnTo>
                  <a:close/>
                </a:path>
                <a:path w="601344" h="601345">
                  <a:moveTo>
                    <a:pt x="601020" y="226263"/>
                  </a:moveTo>
                  <a:lnTo>
                    <a:pt x="369198" y="346471"/>
                  </a:lnTo>
                  <a:lnTo>
                    <a:pt x="406504" y="346471"/>
                  </a:lnTo>
                  <a:lnTo>
                    <a:pt x="583848" y="254512"/>
                  </a:lnTo>
                  <a:lnTo>
                    <a:pt x="601020" y="254512"/>
                  </a:lnTo>
                  <a:lnTo>
                    <a:pt x="601020" y="226263"/>
                  </a:lnTo>
                  <a:close/>
                </a:path>
                <a:path w="601344" h="601345">
                  <a:moveTo>
                    <a:pt x="112271" y="17144"/>
                  </a:moveTo>
                  <a:lnTo>
                    <a:pt x="95047" y="17143"/>
                  </a:lnTo>
                  <a:lnTo>
                    <a:pt x="98195" y="60075"/>
                  </a:lnTo>
                  <a:lnTo>
                    <a:pt x="115413" y="60075"/>
                  </a:lnTo>
                  <a:lnTo>
                    <a:pt x="112271" y="17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1241" y="3823793"/>
              <a:ext cx="601345" cy="601345"/>
            </a:xfrm>
            <a:custGeom>
              <a:avLst/>
              <a:gdLst/>
              <a:ahLst/>
              <a:cxnLst/>
              <a:rect l="l" t="t" r="r" b="b"/>
              <a:pathLst>
                <a:path w="601344" h="601345">
                  <a:moveTo>
                    <a:pt x="369198" y="346471"/>
                  </a:moveTo>
                  <a:lnTo>
                    <a:pt x="369198" y="226263"/>
                  </a:lnTo>
                  <a:lnTo>
                    <a:pt x="136410" y="346978"/>
                  </a:lnTo>
                  <a:lnTo>
                    <a:pt x="111017" y="0"/>
                  </a:lnTo>
                  <a:lnTo>
                    <a:pt x="26359" y="0"/>
                  </a:lnTo>
                  <a:lnTo>
                    <a:pt x="0" y="360595"/>
                  </a:lnTo>
                  <a:lnTo>
                    <a:pt x="0" y="601011"/>
                  </a:lnTo>
                  <a:lnTo>
                    <a:pt x="601020" y="601011"/>
                  </a:lnTo>
                  <a:lnTo>
                    <a:pt x="601020" y="226263"/>
                  </a:lnTo>
                  <a:lnTo>
                    <a:pt x="369198" y="346471"/>
                  </a:lnTo>
                  <a:close/>
                </a:path>
                <a:path w="601344" h="601345">
                  <a:moveTo>
                    <a:pt x="95047" y="17143"/>
                  </a:moveTo>
                  <a:lnTo>
                    <a:pt x="98195" y="60075"/>
                  </a:lnTo>
                  <a:lnTo>
                    <a:pt x="39187" y="60075"/>
                  </a:lnTo>
                  <a:lnTo>
                    <a:pt x="42328" y="17143"/>
                  </a:lnTo>
                  <a:lnTo>
                    <a:pt x="95047" y="17143"/>
                  </a:lnTo>
                  <a:close/>
                </a:path>
                <a:path w="601344" h="601345">
                  <a:moveTo>
                    <a:pt x="37928" y="77247"/>
                  </a:moveTo>
                  <a:lnTo>
                    <a:pt x="99454" y="77247"/>
                  </a:lnTo>
                  <a:lnTo>
                    <a:pt x="119552" y="352009"/>
                  </a:lnTo>
                  <a:lnTo>
                    <a:pt x="17830" y="352008"/>
                  </a:lnTo>
                  <a:lnTo>
                    <a:pt x="37928" y="77247"/>
                  </a:lnTo>
                  <a:close/>
                </a:path>
                <a:path w="601344" h="601345">
                  <a:moveTo>
                    <a:pt x="131365" y="368916"/>
                  </a:moveTo>
                  <a:lnTo>
                    <a:pt x="352026" y="254511"/>
                  </a:lnTo>
                  <a:lnTo>
                    <a:pt x="352026" y="374719"/>
                  </a:lnTo>
                  <a:lnTo>
                    <a:pt x="583848" y="254512"/>
                  </a:lnTo>
                  <a:lnTo>
                    <a:pt x="583848" y="583839"/>
                  </a:lnTo>
                  <a:lnTo>
                    <a:pt x="17172" y="583838"/>
                  </a:lnTo>
                  <a:lnTo>
                    <a:pt x="17172" y="369181"/>
                  </a:lnTo>
                  <a:lnTo>
                    <a:pt x="120805" y="369181"/>
                  </a:lnTo>
                  <a:lnTo>
                    <a:pt x="131365" y="368916"/>
                  </a:lnTo>
                  <a:close/>
                </a:path>
              </a:pathLst>
            </a:custGeom>
            <a:ln w="10017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335" y="4265243"/>
              <a:ext cx="147393" cy="958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055" y="4265243"/>
              <a:ext cx="147393" cy="958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775" y="4265243"/>
              <a:ext cx="147393" cy="95880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751357" y="6029737"/>
            <a:ext cx="502920" cy="755650"/>
          </a:xfrm>
          <a:custGeom>
            <a:avLst/>
            <a:gdLst/>
            <a:ahLst/>
            <a:cxnLst/>
            <a:rect l="l" t="t" r="r" b="b"/>
            <a:pathLst>
              <a:path w="502919" h="755650">
                <a:moveTo>
                  <a:pt x="224028" y="582422"/>
                </a:moveTo>
                <a:lnTo>
                  <a:pt x="74688" y="520560"/>
                </a:lnTo>
                <a:lnTo>
                  <a:pt x="67818" y="537146"/>
                </a:lnTo>
                <a:lnTo>
                  <a:pt x="217157" y="599008"/>
                </a:lnTo>
                <a:lnTo>
                  <a:pt x="224028" y="582422"/>
                </a:lnTo>
                <a:close/>
              </a:path>
              <a:path w="502919" h="755650">
                <a:moveTo>
                  <a:pt x="502805" y="692391"/>
                </a:moveTo>
                <a:lnTo>
                  <a:pt x="484847" y="692391"/>
                </a:lnTo>
                <a:lnTo>
                  <a:pt x="484847" y="710349"/>
                </a:lnTo>
                <a:lnTo>
                  <a:pt x="484847" y="737285"/>
                </a:lnTo>
                <a:lnTo>
                  <a:pt x="17957" y="737285"/>
                </a:lnTo>
                <a:lnTo>
                  <a:pt x="17957" y="710349"/>
                </a:lnTo>
                <a:lnTo>
                  <a:pt x="484847" y="710349"/>
                </a:lnTo>
                <a:lnTo>
                  <a:pt x="484847" y="692391"/>
                </a:lnTo>
                <a:lnTo>
                  <a:pt x="357124" y="692391"/>
                </a:lnTo>
                <a:lnTo>
                  <a:pt x="391210" y="655713"/>
                </a:lnTo>
                <a:lnTo>
                  <a:pt x="417487" y="614743"/>
                </a:lnTo>
                <a:lnTo>
                  <a:pt x="435889" y="570572"/>
                </a:lnTo>
                <a:lnTo>
                  <a:pt x="446366" y="524319"/>
                </a:lnTo>
                <a:lnTo>
                  <a:pt x="448856" y="477100"/>
                </a:lnTo>
                <a:lnTo>
                  <a:pt x="443306" y="430085"/>
                </a:lnTo>
                <a:lnTo>
                  <a:pt x="443242" y="429831"/>
                </a:lnTo>
                <a:lnTo>
                  <a:pt x="430745" y="387870"/>
                </a:lnTo>
                <a:lnTo>
                  <a:pt x="430745" y="473659"/>
                </a:lnTo>
                <a:lnTo>
                  <a:pt x="429145" y="517969"/>
                </a:lnTo>
                <a:lnTo>
                  <a:pt x="419912" y="561746"/>
                </a:lnTo>
                <a:lnTo>
                  <a:pt x="402882" y="603948"/>
                </a:lnTo>
                <a:lnTo>
                  <a:pt x="377926" y="643572"/>
                </a:lnTo>
                <a:lnTo>
                  <a:pt x="342569" y="681431"/>
                </a:lnTo>
                <a:lnTo>
                  <a:pt x="329184" y="692391"/>
                </a:lnTo>
                <a:lnTo>
                  <a:pt x="258648" y="692391"/>
                </a:lnTo>
                <a:lnTo>
                  <a:pt x="304596" y="665988"/>
                </a:lnTo>
                <a:lnTo>
                  <a:pt x="342392" y="630339"/>
                </a:lnTo>
                <a:lnTo>
                  <a:pt x="370878" y="587260"/>
                </a:lnTo>
                <a:lnTo>
                  <a:pt x="388848" y="538505"/>
                </a:lnTo>
                <a:lnTo>
                  <a:pt x="395147" y="485876"/>
                </a:lnTo>
                <a:lnTo>
                  <a:pt x="394944" y="480517"/>
                </a:lnTo>
                <a:lnTo>
                  <a:pt x="394830" y="477100"/>
                </a:lnTo>
                <a:lnTo>
                  <a:pt x="387731" y="430085"/>
                </a:lnTo>
                <a:lnTo>
                  <a:pt x="385851" y="423024"/>
                </a:lnTo>
                <a:lnTo>
                  <a:pt x="269417" y="423024"/>
                </a:lnTo>
                <a:lnTo>
                  <a:pt x="281089" y="394881"/>
                </a:lnTo>
                <a:lnTo>
                  <a:pt x="300672" y="395262"/>
                </a:lnTo>
                <a:lnTo>
                  <a:pt x="301663" y="394881"/>
                </a:lnTo>
                <a:lnTo>
                  <a:pt x="318274" y="388353"/>
                </a:lnTo>
                <a:lnTo>
                  <a:pt x="329057" y="378129"/>
                </a:lnTo>
                <a:lnTo>
                  <a:pt x="332003" y="375348"/>
                </a:lnTo>
                <a:lnTo>
                  <a:pt x="339953" y="357441"/>
                </a:lnTo>
                <a:lnTo>
                  <a:pt x="340931" y="342328"/>
                </a:lnTo>
                <a:lnTo>
                  <a:pt x="337400" y="327926"/>
                </a:lnTo>
                <a:lnTo>
                  <a:pt x="329793" y="315277"/>
                </a:lnTo>
                <a:lnTo>
                  <a:pt x="323227" y="309448"/>
                </a:lnTo>
                <a:lnTo>
                  <a:pt x="323227" y="346710"/>
                </a:lnTo>
                <a:lnTo>
                  <a:pt x="320763" y="358940"/>
                </a:lnTo>
                <a:lnTo>
                  <a:pt x="314032" y="368935"/>
                </a:lnTo>
                <a:lnTo>
                  <a:pt x="304038" y="375666"/>
                </a:lnTo>
                <a:lnTo>
                  <a:pt x="291807" y="378129"/>
                </a:lnTo>
                <a:lnTo>
                  <a:pt x="279577" y="375666"/>
                </a:lnTo>
                <a:lnTo>
                  <a:pt x="269582" y="368935"/>
                </a:lnTo>
                <a:lnTo>
                  <a:pt x="262851" y="358940"/>
                </a:lnTo>
                <a:lnTo>
                  <a:pt x="260375" y="346710"/>
                </a:lnTo>
                <a:lnTo>
                  <a:pt x="262851" y="334479"/>
                </a:lnTo>
                <a:lnTo>
                  <a:pt x="269582" y="324485"/>
                </a:lnTo>
                <a:lnTo>
                  <a:pt x="279577" y="317754"/>
                </a:lnTo>
                <a:lnTo>
                  <a:pt x="291807" y="315277"/>
                </a:lnTo>
                <a:lnTo>
                  <a:pt x="304038" y="317754"/>
                </a:lnTo>
                <a:lnTo>
                  <a:pt x="314032" y="324485"/>
                </a:lnTo>
                <a:lnTo>
                  <a:pt x="320763" y="334479"/>
                </a:lnTo>
                <a:lnTo>
                  <a:pt x="323227" y="346710"/>
                </a:lnTo>
                <a:lnTo>
                  <a:pt x="323227" y="309448"/>
                </a:lnTo>
                <a:lnTo>
                  <a:pt x="318414" y="305181"/>
                </a:lnTo>
                <a:lnTo>
                  <a:pt x="328904" y="279984"/>
                </a:lnTo>
                <a:lnTo>
                  <a:pt x="363461" y="311569"/>
                </a:lnTo>
                <a:lnTo>
                  <a:pt x="391058" y="347764"/>
                </a:lnTo>
                <a:lnTo>
                  <a:pt x="411556" y="387527"/>
                </a:lnTo>
                <a:lnTo>
                  <a:pt x="424840" y="429831"/>
                </a:lnTo>
                <a:lnTo>
                  <a:pt x="430745" y="473659"/>
                </a:lnTo>
                <a:lnTo>
                  <a:pt x="430745" y="387870"/>
                </a:lnTo>
                <a:lnTo>
                  <a:pt x="407822" y="340626"/>
                </a:lnTo>
                <a:lnTo>
                  <a:pt x="377786" y="300570"/>
                </a:lnTo>
                <a:lnTo>
                  <a:pt x="347243" y="271424"/>
                </a:lnTo>
                <a:lnTo>
                  <a:pt x="336118" y="262788"/>
                </a:lnTo>
                <a:lnTo>
                  <a:pt x="409638" y="85801"/>
                </a:lnTo>
                <a:lnTo>
                  <a:pt x="386029" y="76581"/>
                </a:lnTo>
                <a:lnTo>
                  <a:pt x="386029" y="95821"/>
                </a:lnTo>
                <a:lnTo>
                  <a:pt x="301866" y="298361"/>
                </a:lnTo>
                <a:lnTo>
                  <a:pt x="282067" y="298361"/>
                </a:lnTo>
                <a:lnTo>
                  <a:pt x="264744" y="305485"/>
                </a:lnTo>
                <a:lnTo>
                  <a:pt x="251218" y="318731"/>
                </a:lnTo>
                <a:lnTo>
                  <a:pt x="243535" y="336778"/>
                </a:lnTo>
                <a:lnTo>
                  <a:pt x="242747" y="351523"/>
                </a:lnTo>
                <a:lnTo>
                  <a:pt x="246253" y="365556"/>
                </a:lnTo>
                <a:lnTo>
                  <a:pt x="253657" y="377977"/>
                </a:lnTo>
                <a:lnTo>
                  <a:pt x="264604" y="387883"/>
                </a:lnTo>
                <a:lnTo>
                  <a:pt x="237883" y="453478"/>
                </a:lnTo>
                <a:lnTo>
                  <a:pt x="203898" y="480161"/>
                </a:lnTo>
                <a:lnTo>
                  <a:pt x="191020" y="474776"/>
                </a:lnTo>
                <a:lnTo>
                  <a:pt x="191020" y="494233"/>
                </a:lnTo>
                <a:lnTo>
                  <a:pt x="183921" y="510120"/>
                </a:lnTo>
                <a:lnTo>
                  <a:pt x="151104" y="496404"/>
                </a:lnTo>
                <a:lnTo>
                  <a:pt x="158203" y="480517"/>
                </a:lnTo>
                <a:lnTo>
                  <a:pt x="191020" y="494233"/>
                </a:lnTo>
                <a:lnTo>
                  <a:pt x="191020" y="474776"/>
                </a:lnTo>
                <a:lnTo>
                  <a:pt x="159410" y="461543"/>
                </a:lnTo>
                <a:lnTo>
                  <a:pt x="154241" y="451700"/>
                </a:lnTo>
                <a:lnTo>
                  <a:pt x="151688" y="441045"/>
                </a:lnTo>
                <a:lnTo>
                  <a:pt x="151828" y="430085"/>
                </a:lnTo>
                <a:lnTo>
                  <a:pt x="154698" y="419341"/>
                </a:lnTo>
                <a:lnTo>
                  <a:pt x="303060" y="61950"/>
                </a:lnTo>
                <a:lnTo>
                  <a:pt x="386029" y="95821"/>
                </a:lnTo>
                <a:lnTo>
                  <a:pt x="386029" y="76581"/>
                </a:lnTo>
                <a:lnTo>
                  <a:pt x="384429" y="75946"/>
                </a:lnTo>
                <a:lnTo>
                  <a:pt x="387210" y="69138"/>
                </a:lnTo>
                <a:lnTo>
                  <a:pt x="404114" y="27609"/>
                </a:lnTo>
                <a:lnTo>
                  <a:pt x="394462" y="23571"/>
                </a:lnTo>
                <a:lnTo>
                  <a:pt x="380771" y="17843"/>
                </a:lnTo>
                <a:lnTo>
                  <a:pt x="380771" y="37338"/>
                </a:lnTo>
                <a:lnTo>
                  <a:pt x="367792" y="69138"/>
                </a:lnTo>
                <a:lnTo>
                  <a:pt x="350570" y="61950"/>
                </a:lnTo>
                <a:lnTo>
                  <a:pt x="334975" y="55448"/>
                </a:lnTo>
                <a:lnTo>
                  <a:pt x="337718" y="48704"/>
                </a:lnTo>
                <a:lnTo>
                  <a:pt x="347954" y="23571"/>
                </a:lnTo>
                <a:lnTo>
                  <a:pt x="380771" y="37338"/>
                </a:lnTo>
                <a:lnTo>
                  <a:pt x="380771" y="17843"/>
                </a:lnTo>
                <a:lnTo>
                  <a:pt x="338162" y="0"/>
                </a:lnTo>
                <a:lnTo>
                  <a:pt x="318325" y="48704"/>
                </a:lnTo>
                <a:lnTo>
                  <a:pt x="293243" y="38836"/>
                </a:lnTo>
                <a:lnTo>
                  <a:pt x="138061" y="412534"/>
                </a:lnTo>
                <a:lnTo>
                  <a:pt x="134137" y="427037"/>
                </a:lnTo>
                <a:lnTo>
                  <a:pt x="133769" y="441045"/>
                </a:lnTo>
                <a:lnTo>
                  <a:pt x="133743" y="441858"/>
                </a:lnTo>
                <a:lnTo>
                  <a:pt x="136804" y="456361"/>
                </a:lnTo>
                <a:lnTo>
                  <a:pt x="143268" y="469925"/>
                </a:lnTo>
                <a:lnTo>
                  <a:pt x="127215" y="505841"/>
                </a:lnTo>
                <a:lnTo>
                  <a:pt x="193192" y="533463"/>
                </a:lnTo>
                <a:lnTo>
                  <a:pt x="203568" y="510120"/>
                </a:lnTo>
                <a:lnTo>
                  <a:pt x="209194" y="497471"/>
                </a:lnTo>
                <a:lnTo>
                  <a:pt x="223570" y="492455"/>
                </a:lnTo>
                <a:lnTo>
                  <a:pt x="236207" y="484352"/>
                </a:lnTo>
                <a:lnTo>
                  <a:pt x="239915" y="480517"/>
                </a:lnTo>
                <a:lnTo>
                  <a:pt x="240258" y="480161"/>
                </a:lnTo>
                <a:lnTo>
                  <a:pt x="246545" y="473659"/>
                </a:lnTo>
                <a:lnTo>
                  <a:pt x="247751" y="471678"/>
                </a:lnTo>
                <a:lnTo>
                  <a:pt x="254393" y="460451"/>
                </a:lnTo>
                <a:lnTo>
                  <a:pt x="262051" y="441045"/>
                </a:lnTo>
                <a:lnTo>
                  <a:pt x="371944" y="441045"/>
                </a:lnTo>
                <a:lnTo>
                  <a:pt x="374116" y="451700"/>
                </a:lnTo>
                <a:lnTo>
                  <a:pt x="374205" y="452081"/>
                </a:lnTo>
                <a:lnTo>
                  <a:pt x="375831" y="463283"/>
                </a:lnTo>
                <a:lnTo>
                  <a:pt x="376745" y="473659"/>
                </a:lnTo>
                <a:lnTo>
                  <a:pt x="376834" y="474560"/>
                </a:lnTo>
                <a:lnTo>
                  <a:pt x="376897" y="476821"/>
                </a:lnTo>
                <a:lnTo>
                  <a:pt x="377012" y="480517"/>
                </a:lnTo>
                <a:lnTo>
                  <a:pt x="377139" y="484352"/>
                </a:lnTo>
                <a:lnTo>
                  <a:pt x="377190" y="485876"/>
                </a:lnTo>
                <a:lnTo>
                  <a:pt x="371716" y="533057"/>
                </a:lnTo>
                <a:lnTo>
                  <a:pt x="356260" y="576389"/>
                </a:lnTo>
                <a:lnTo>
                  <a:pt x="331927" y="614743"/>
                </a:lnTo>
                <a:lnTo>
                  <a:pt x="300215" y="646607"/>
                </a:lnTo>
                <a:lnTo>
                  <a:pt x="262077" y="671029"/>
                </a:lnTo>
                <a:lnTo>
                  <a:pt x="218821" y="686701"/>
                </a:lnTo>
                <a:lnTo>
                  <a:pt x="171665" y="692391"/>
                </a:lnTo>
                <a:lnTo>
                  <a:pt x="0" y="692391"/>
                </a:lnTo>
                <a:lnTo>
                  <a:pt x="0" y="755243"/>
                </a:lnTo>
                <a:lnTo>
                  <a:pt x="502805" y="755243"/>
                </a:lnTo>
                <a:lnTo>
                  <a:pt x="502805" y="737285"/>
                </a:lnTo>
                <a:lnTo>
                  <a:pt x="502805" y="710349"/>
                </a:lnTo>
                <a:lnTo>
                  <a:pt x="502805" y="692391"/>
                </a:lnTo>
                <a:close/>
              </a:path>
            </a:pathLst>
          </a:custGeom>
          <a:solidFill>
            <a:srgbClr val="2824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0936420" y="40417"/>
            <a:ext cx="9168130" cy="10323195"/>
            <a:chOff x="10936420" y="40417"/>
            <a:chExt cx="9168130" cy="10323195"/>
          </a:xfrm>
        </p:grpSpPr>
        <p:sp>
          <p:nvSpPr>
            <p:cNvPr id="23" name="object 23"/>
            <p:cNvSpPr/>
            <p:nvPr/>
          </p:nvSpPr>
          <p:spPr>
            <a:xfrm>
              <a:off x="13334148" y="40417"/>
              <a:ext cx="6770370" cy="8888730"/>
            </a:xfrm>
            <a:custGeom>
              <a:avLst/>
              <a:gdLst/>
              <a:ahLst/>
              <a:cxnLst/>
              <a:rect l="l" t="t" r="r" b="b"/>
              <a:pathLst>
                <a:path w="6770369" h="8888730">
                  <a:moveTo>
                    <a:pt x="6769951" y="0"/>
                  </a:moveTo>
                  <a:lnTo>
                    <a:pt x="0" y="0"/>
                  </a:lnTo>
                  <a:lnTo>
                    <a:pt x="0" y="8888734"/>
                  </a:lnTo>
                  <a:lnTo>
                    <a:pt x="6769951" y="8888734"/>
                  </a:lnTo>
                  <a:lnTo>
                    <a:pt x="6769951" y="0"/>
                  </a:lnTo>
                  <a:close/>
                </a:path>
              </a:pathLst>
            </a:custGeom>
            <a:solidFill>
              <a:srgbClr val="EFF8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0556" y="1875963"/>
              <a:ext cx="9153543" cy="755118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936420" y="9430697"/>
              <a:ext cx="9168130" cy="932815"/>
            </a:xfrm>
            <a:custGeom>
              <a:avLst/>
              <a:gdLst/>
              <a:ahLst/>
              <a:cxnLst/>
              <a:rect l="l" t="t" r="r" b="b"/>
              <a:pathLst>
                <a:path w="9168130" h="932815">
                  <a:moveTo>
                    <a:pt x="9167679" y="0"/>
                  </a:moveTo>
                  <a:lnTo>
                    <a:pt x="0" y="0"/>
                  </a:lnTo>
                  <a:lnTo>
                    <a:pt x="0" y="932746"/>
                  </a:lnTo>
                  <a:lnTo>
                    <a:pt x="9167679" y="932746"/>
                  </a:lnTo>
                  <a:lnTo>
                    <a:pt x="9167679" y="0"/>
                  </a:lnTo>
                  <a:close/>
                </a:path>
              </a:pathLst>
            </a:custGeom>
            <a:solidFill>
              <a:srgbClr val="128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50556" y="1861828"/>
              <a:ext cx="9154160" cy="7551420"/>
            </a:xfrm>
            <a:custGeom>
              <a:avLst/>
              <a:gdLst/>
              <a:ahLst/>
              <a:cxnLst/>
              <a:rect l="l" t="t" r="r" b="b"/>
              <a:pathLst>
                <a:path w="9154160" h="7551420">
                  <a:moveTo>
                    <a:pt x="9153543" y="0"/>
                  </a:moveTo>
                  <a:lnTo>
                    <a:pt x="0" y="0"/>
                  </a:lnTo>
                  <a:lnTo>
                    <a:pt x="0" y="7551183"/>
                  </a:lnTo>
                  <a:lnTo>
                    <a:pt x="9153543" y="7551183"/>
                  </a:lnTo>
                  <a:lnTo>
                    <a:pt x="9153543" y="0"/>
                  </a:lnTo>
                  <a:close/>
                </a:path>
              </a:pathLst>
            </a:custGeom>
            <a:solidFill>
              <a:srgbClr val="4471C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2050" y="208527"/>
            <a:ext cx="1960324" cy="495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6778" y="1989198"/>
            <a:ext cx="17090548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sz="4400" spc="-185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sz="4400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55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4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0" spc="114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0"/>
              </a:lnSpc>
            </a:pPr>
            <a:r>
              <a:rPr dirty="0"/>
              <a:t>Company</a:t>
            </a:r>
            <a:r>
              <a:rPr spc="25" dirty="0"/>
              <a:t> </a:t>
            </a:r>
            <a:r>
              <a:rPr spc="-10" dirty="0"/>
              <a:t>Profile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09450" y="7611809"/>
            <a:ext cx="1882139" cy="1882139"/>
            <a:chOff x="12909450" y="7611809"/>
            <a:chExt cx="1882139" cy="1882139"/>
          </a:xfrm>
        </p:grpSpPr>
        <p:sp>
          <p:nvSpPr>
            <p:cNvPr id="4" name="object 4"/>
            <p:cNvSpPr/>
            <p:nvPr/>
          </p:nvSpPr>
          <p:spPr>
            <a:xfrm>
              <a:off x="12909450" y="7611809"/>
              <a:ext cx="1882139" cy="1882139"/>
            </a:xfrm>
            <a:custGeom>
              <a:avLst/>
              <a:gdLst/>
              <a:ahLst/>
              <a:cxnLst/>
              <a:rect l="l" t="t" r="r" b="b"/>
              <a:pathLst>
                <a:path w="1882140" h="1882140">
                  <a:moveTo>
                    <a:pt x="1793453" y="0"/>
                  </a:moveTo>
                  <a:lnTo>
                    <a:pt x="88688" y="0"/>
                  </a:lnTo>
                  <a:lnTo>
                    <a:pt x="54157" y="6964"/>
                  </a:lnTo>
                  <a:lnTo>
                    <a:pt x="25967" y="25954"/>
                  </a:lnTo>
                  <a:lnTo>
                    <a:pt x="6966" y="54113"/>
                  </a:lnTo>
                  <a:lnTo>
                    <a:pt x="0" y="88583"/>
                  </a:lnTo>
                  <a:lnTo>
                    <a:pt x="0" y="1793453"/>
                  </a:lnTo>
                  <a:lnTo>
                    <a:pt x="6966" y="1827923"/>
                  </a:lnTo>
                  <a:lnTo>
                    <a:pt x="25967" y="1856082"/>
                  </a:lnTo>
                  <a:lnTo>
                    <a:pt x="54157" y="1875072"/>
                  </a:lnTo>
                  <a:lnTo>
                    <a:pt x="88688" y="1882036"/>
                  </a:lnTo>
                  <a:lnTo>
                    <a:pt x="1793453" y="1882036"/>
                  </a:lnTo>
                  <a:lnTo>
                    <a:pt x="1827984" y="1875072"/>
                  </a:lnTo>
                  <a:lnTo>
                    <a:pt x="1856173" y="1856082"/>
                  </a:lnTo>
                  <a:lnTo>
                    <a:pt x="1875175" y="1827923"/>
                  </a:lnTo>
                  <a:lnTo>
                    <a:pt x="1882141" y="1793453"/>
                  </a:lnTo>
                  <a:lnTo>
                    <a:pt x="1882141" y="88583"/>
                  </a:lnTo>
                  <a:lnTo>
                    <a:pt x="1875175" y="54113"/>
                  </a:lnTo>
                  <a:lnTo>
                    <a:pt x="1856173" y="25954"/>
                  </a:lnTo>
                  <a:lnTo>
                    <a:pt x="1827984" y="6964"/>
                  </a:lnTo>
                  <a:lnTo>
                    <a:pt x="1793453" y="0"/>
                  </a:lnTo>
                  <a:close/>
                </a:path>
              </a:pathLst>
            </a:custGeom>
            <a:solidFill>
              <a:srgbClr val="128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47866" y="8050225"/>
              <a:ext cx="1005204" cy="100520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5360474" y="6954112"/>
            <a:ext cx="4744085" cy="3342640"/>
            <a:chOff x="15360474" y="6954112"/>
            <a:chExt cx="4744085" cy="3342640"/>
          </a:xfrm>
        </p:grpSpPr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60474" y="6954112"/>
              <a:ext cx="4743625" cy="33426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360474" y="6954112"/>
              <a:ext cx="4744085" cy="3342640"/>
            </a:xfrm>
            <a:custGeom>
              <a:avLst/>
              <a:gdLst/>
              <a:ahLst/>
              <a:cxnLst/>
              <a:rect l="l" t="t" r="r" b="b"/>
              <a:pathLst>
                <a:path w="4744084" h="3342640">
                  <a:moveTo>
                    <a:pt x="4743625" y="0"/>
                  </a:moveTo>
                  <a:lnTo>
                    <a:pt x="0" y="0"/>
                  </a:lnTo>
                  <a:lnTo>
                    <a:pt x="0" y="3342620"/>
                  </a:lnTo>
                  <a:lnTo>
                    <a:pt x="4743625" y="3342620"/>
                  </a:lnTo>
                  <a:lnTo>
                    <a:pt x="4743625" y="0"/>
                  </a:lnTo>
                  <a:close/>
                </a:path>
              </a:pathLst>
            </a:custGeom>
            <a:solidFill>
              <a:srgbClr val="4471C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135756" y="27643"/>
            <a:ext cx="7968615" cy="6798945"/>
            <a:chOff x="12135756" y="27643"/>
            <a:chExt cx="7968615" cy="6798945"/>
          </a:xfrm>
        </p:grpSpPr>
        <p:pic>
          <p:nvPicPr>
            <p:cNvPr id="10" name="object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35756" y="27643"/>
              <a:ext cx="7968343" cy="67984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35756" y="91620"/>
              <a:ext cx="7968615" cy="6734809"/>
            </a:xfrm>
            <a:custGeom>
              <a:avLst/>
              <a:gdLst/>
              <a:ahLst/>
              <a:cxnLst/>
              <a:rect l="l" t="t" r="r" b="b"/>
              <a:pathLst>
                <a:path w="7968615" h="6734809">
                  <a:moveTo>
                    <a:pt x="7968343" y="0"/>
                  </a:moveTo>
                  <a:lnTo>
                    <a:pt x="0" y="0"/>
                  </a:lnTo>
                  <a:lnTo>
                    <a:pt x="0" y="6734454"/>
                  </a:lnTo>
                  <a:lnTo>
                    <a:pt x="7968343" y="6734454"/>
                  </a:lnTo>
                  <a:lnTo>
                    <a:pt x="7968343" y="0"/>
                  </a:lnTo>
                  <a:close/>
                </a:path>
              </a:pathLst>
            </a:custGeom>
            <a:solidFill>
              <a:srgbClr val="4471C4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59" y="3596883"/>
            <a:ext cx="575682" cy="76414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09240" y="7622072"/>
            <a:ext cx="734060" cy="701040"/>
            <a:chOff x="609240" y="7622072"/>
            <a:chExt cx="734060" cy="701040"/>
          </a:xfrm>
        </p:grpSpPr>
        <p:sp>
          <p:nvSpPr>
            <p:cNvPr id="14" name="object 14"/>
            <p:cNvSpPr/>
            <p:nvPr/>
          </p:nvSpPr>
          <p:spPr>
            <a:xfrm>
              <a:off x="921397" y="7977799"/>
              <a:ext cx="417195" cy="340360"/>
            </a:xfrm>
            <a:custGeom>
              <a:avLst/>
              <a:gdLst/>
              <a:ahLst/>
              <a:cxnLst/>
              <a:rect l="l" t="t" r="r" b="b"/>
              <a:pathLst>
                <a:path w="417194" h="340359">
                  <a:moveTo>
                    <a:pt x="302699" y="0"/>
                  </a:moveTo>
                  <a:lnTo>
                    <a:pt x="288024" y="8929"/>
                  </a:lnTo>
                  <a:lnTo>
                    <a:pt x="393775" y="182651"/>
                  </a:lnTo>
                  <a:lnTo>
                    <a:pt x="398552" y="193533"/>
                  </a:lnTo>
                  <a:lnTo>
                    <a:pt x="386281" y="236205"/>
                  </a:lnTo>
                  <a:lnTo>
                    <a:pt x="355281" y="247907"/>
                  </a:lnTo>
                  <a:lnTo>
                    <a:pt x="33013" y="247764"/>
                  </a:lnTo>
                  <a:lnTo>
                    <a:pt x="95483" y="185291"/>
                  </a:lnTo>
                  <a:lnTo>
                    <a:pt x="83341" y="173149"/>
                  </a:lnTo>
                  <a:lnTo>
                    <a:pt x="0" y="256493"/>
                  </a:lnTo>
                  <a:lnTo>
                    <a:pt x="83341" y="339842"/>
                  </a:lnTo>
                  <a:lnTo>
                    <a:pt x="95483" y="327702"/>
                  </a:lnTo>
                  <a:lnTo>
                    <a:pt x="33070" y="265079"/>
                  </a:lnTo>
                  <a:lnTo>
                    <a:pt x="357070" y="265080"/>
                  </a:lnTo>
                  <a:lnTo>
                    <a:pt x="399581" y="247591"/>
                  </a:lnTo>
                  <a:lnTo>
                    <a:pt x="416805" y="203069"/>
                  </a:lnTo>
                  <a:lnTo>
                    <a:pt x="414159" y="186891"/>
                  </a:lnTo>
                  <a:lnTo>
                    <a:pt x="407227" y="171725"/>
                  </a:lnTo>
                  <a:lnTo>
                    <a:pt x="3026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1397" y="7977799"/>
              <a:ext cx="417195" cy="340360"/>
            </a:xfrm>
            <a:custGeom>
              <a:avLst/>
              <a:gdLst/>
              <a:ahLst/>
              <a:cxnLst/>
              <a:rect l="l" t="t" r="r" b="b"/>
              <a:pathLst>
                <a:path w="417194" h="340359">
                  <a:moveTo>
                    <a:pt x="409158" y="234949"/>
                  </a:moveTo>
                  <a:lnTo>
                    <a:pt x="415145" y="219381"/>
                  </a:lnTo>
                  <a:lnTo>
                    <a:pt x="416805" y="203069"/>
                  </a:lnTo>
                  <a:lnTo>
                    <a:pt x="414159" y="186891"/>
                  </a:lnTo>
                  <a:lnTo>
                    <a:pt x="407227" y="171725"/>
                  </a:lnTo>
                  <a:lnTo>
                    <a:pt x="302699" y="0"/>
                  </a:lnTo>
                  <a:lnTo>
                    <a:pt x="288024" y="8929"/>
                  </a:lnTo>
                  <a:lnTo>
                    <a:pt x="393775" y="182651"/>
                  </a:lnTo>
                  <a:lnTo>
                    <a:pt x="398552" y="193533"/>
                  </a:lnTo>
                  <a:lnTo>
                    <a:pt x="386281" y="236205"/>
                  </a:lnTo>
                  <a:lnTo>
                    <a:pt x="355281" y="247907"/>
                  </a:lnTo>
                  <a:lnTo>
                    <a:pt x="33070" y="247907"/>
                  </a:lnTo>
                  <a:lnTo>
                    <a:pt x="32998" y="247778"/>
                  </a:lnTo>
                  <a:lnTo>
                    <a:pt x="95483" y="185291"/>
                  </a:lnTo>
                  <a:lnTo>
                    <a:pt x="83341" y="173149"/>
                  </a:lnTo>
                  <a:lnTo>
                    <a:pt x="0" y="256493"/>
                  </a:lnTo>
                  <a:lnTo>
                    <a:pt x="83341" y="339842"/>
                  </a:lnTo>
                  <a:lnTo>
                    <a:pt x="95483" y="327702"/>
                  </a:lnTo>
                  <a:lnTo>
                    <a:pt x="33013" y="265230"/>
                  </a:lnTo>
                  <a:lnTo>
                    <a:pt x="33027" y="265094"/>
                  </a:lnTo>
                  <a:lnTo>
                    <a:pt x="357070" y="265080"/>
                  </a:lnTo>
                  <a:lnTo>
                    <a:pt x="372805" y="263075"/>
                  </a:lnTo>
                  <a:lnTo>
                    <a:pt x="387219" y="257106"/>
                  </a:lnTo>
                  <a:lnTo>
                    <a:pt x="399581" y="247591"/>
                  </a:lnTo>
                  <a:lnTo>
                    <a:pt x="409158" y="234949"/>
                  </a:lnTo>
                  <a:close/>
                </a:path>
              </a:pathLst>
            </a:custGeom>
            <a:ln w="10017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249" y="7861440"/>
              <a:ext cx="262255" cy="381635"/>
            </a:xfrm>
            <a:custGeom>
              <a:avLst/>
              <a:gdLst/>
              <a:ahLst/>
              <a:cxnLst/>
              <a:rect l="l" t="t" r="r" b="b"/>
              <a:pathLst>
                <a:path w="262255" h="381634">
                  <a:moveTo>
                    <a:pt x="193254" y="0"/>
                  </a:moveTo>
                  <a:lnTo>
                    <a:pt x="79010" y="30051"/>
                  </a:lnTo>
                  <a:lnTo>
                    <a:pt x="83367" y="46659"/>
                  </a:lnTo>
                  <a:lnTo>
                    <a:pt x="170952" y="23798"/>
                  </a:lnTo>
                  <a:lnTo>
                    <a:pt x="8860" y="290080"/>
                  </a:lnTo>
                  <a:lnTo>
                    <a:pt x="2395" y="304559"/>
                  </a:lnTo>
                  <a:lnTo>
                    <a:pt x="0" y="319965"/>
                  </a:lnTo>
                  <a:lnTo>
                    <a:pt x="1693" y="335463"/>
                  </a:lnTo>
                  <a:lnTo>
                    <a:pt x="30772" y="373328"/>
                  </a:lnTo>
                  <a:lnTo>
                    <a:pt x="262028" y="381438"/>
                  </a:lnTo>
                  <a:lnTo>
                    <a:pt x="262028" y="364265"/>
                  </a:lnTo>
                  <a:lnTo>
                    <a:pt x="62017" y="364265"/>
                  </a:lnTo>
                  <a:lnTo>
                    <a:pt x="50679" y="363026"/>
                  </a:lnTo>
                  <a:lnTo>
                    <a:pt x="18815" y="333001"/>
                  </a:lnTo>
                  <a:lnTo>
                    <a:pt x="17185" y="321450"/>
                  </a:lnTo>
                  <a:lnTo>
                    <a:pt x="18757" y="309891"/>
                  </a:lnTo>
                  <a:lnTo>
                    <a:pt x="23530" y="299010"/>
                  </a:lnTo>
                  <a:lnTo>
                    <a:pt x="184632" y="34617"/>
                  </a:lnTo>
                  <a:lnTo>
                    <a:pt x="206698" y="118569"/>
                  </a:lnTo>
                  <a:lnTo>
                    <a:pt x="223305" y="114197"/>
                  </a:lnTo>
                  <a:lnTo>
                    <a:pt x="1932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249" y="7861440"/>
              <a:ext cx="262255" cy="381635"/>
            </a:xfrm>
            <a:custGeom>
              <a:avLst/>
              <a:gdLst/>
              <a:ahLst/>
              <a:cxnLst/>
              <a:rect l="l" t="t" r="r" b="b"/>
              <a:pathLst>
                <a:path w="262255" h="381634">
                  <a:moveTo>
                    <a:pt x="7495" y="350220"/>
                  </a:moveTo>
                  <a:lnTo>
                    <a:pt x="45983" y="379475"/>
                  </a:lnTo>
                  <a:lnTo>
                    <a:pt x="262028" y="381438"/>
                  </a:lnTo>
                  <a:lnTo>
                    <a:pt x="262028" y="364265"/>
                  </a:lnTo>
                  <a:lnTo>
                    <a:pt x="62017" y="364265"/>
                  </a:lnTo>
                  <a:lnTo>
                    <a:pt x="50679" y="363026"/>
                  </a:lnTo>
                  <a:lnTo>
                    <a:pt x="18815" y="333001"/>
                  </a:lnTo>
                  <a:lnTo>
                    <a:pt x="17185" y="321450"/>
                  </a:lnTo>
                  <a:lnTo>
                    <a:pt x="18757" y="309891"/>
                  </a:lnTo>
                  <a:lnTo>
                    <a:pt x="23530" y="299010"/>
                  </a:lnTo>
                  <a:lnTo>
                    <a:pt x="184475" y="34617"/>
                  </a:lnTo>
                  <a:lnTo>
                    <a:pt x="184611" y="34581"/>
                  </a:lnTo>
                  <a:lnTo>
                    <a:pt x="206698" y="118569"/>
                  </a:lnTo>
                  <a:lnTo>
                    <a:pt x="223305" y="114197"/>
                  </a:lnTo>
                  <a:lnTo>
                    <a:pt x="193254" y="0"/>
                  </a:lnTo>
                  <a:lnTo>
                    <a:pt x="79010" y="30051"/>
                  </a:lnTo>
                  <a:lnTo>
                    <a:pt x="83367" y="46659"/>
                  </a:lnTo>
                  <a:lnTo>
                    <a:pt x="170859" y="23669"/>
                  </a:lnTo>
                  <a:lnTo>
                    <a:pt x="170952" y="23798"/>
                  </a:lnTo>
                  <a:lnTo>
                    <a:pt x="8860" y="290080"/>
                  </a:lnTo>
                  <a:lnTo>
                    <a:pt x="2395" y="304559"/>
                  </a:lnTo>
                  <a:lnTo>
                    <a:pt x="0" y="319965"/>
                  </a:lnTo>
                  <a:lnTo>
                    <a:pt x="1693" y="335463"/>
                  </a:lnTo>
                  <a:lnTo>
                    <a:pt x="7495" y="350220"/>
                  </a:lnTo>
                  <a:close/>
                </a:path>
              </a:pathLst>
            </a:custGeom>
            <a:ln w="10017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9891" y="7627081"/>
              <a:ext cx="387985" cy="307340"/>
            </a:xfrm>
            <a:custGeom>
              <a:avLst/>
              <a:gdLst/>
              <a:ahLst/>
              <a:cxnLst/>
              <a:rect l="l" t="t" r="r" b="b"/>
              <a:pathLst>
                <a:path w="387984" h="307340">
                  <a:moveTo>
                    <a:pt x="137771" y="0"/>
                  </a:moveTo>
                  <a:lnTo>
                    <a:pt x="99332" y="22315"/>
                  </a:lnTo>
                  <a:lnTo>
                    <a:pt x="0" y="184716"/>
                  </a:lnTo>
                  <a:lnTo>
                    <a:pt x="14674" y="193645"/>
                  </a:lnTo>
                  <a:lnTo>
                    <a:pt x="108906" y="38813"/>
                  </a:lnTo>
                  <a:lnTo>
                    <a:pt x="115490" y="30135"/>
                  </a:lnTo>
                  <a:lnTo>
                    <a:pt x="123845" y="23376"/>
                  </a:lnTo>
                  <a:lnTo>
                    <a:pt x="133569" y="18790"/>
                  </a:lnTo>
                  <a:lnTo>
                    <a:pt x="144259" y="16632"/>
                  </a:lnTo>
                  <a:lnTo>
                    <a:pt x="155865" y="17547"/>
                  </a:lnTo>
                  <a:lnTo>
                    <a:pt x="166610" y="21480"/>
                  </a:lnTo>
                  <a:lnTo>
                    <a:pt x="175926" y="28123"/>
                  </a:lnTo>
                  <a:lnTo>
                    <a:pt x="183246" y="37168"/>
                  </a:lnTo>
                  <a:lnTo>
                    <a:pt x="332736" y="283072"/>
                  </a:lnTo>
                  <a:lnTo>
                    <a:pt x="246525" y="260955"/>
                  </a:lnTo>
                  <a:lnTo>
                    <a:pt x="242268" y="277591"/>
                  </a:lnTo>
                  <a:lnTo>
                    <a:pt x="358179" y="307321"/>
                  </a:lnTo>
                  <a:lnTo>
                    <a:pt x="387908" y="191406"/>
                  </a:lnTo>
                  <a:lnTo>
                    <a:pt x="371273" y="187113"/>
                  </a:lnTo>
                  <a:lnTo>
                    <a:pt x="348420" y="275501"/>
                  </a:lnTo>
                  <a:lnTo>
                    <a:pt x="197921" y="28224"/>
                  </a:lnTo>
                  <a:lnTo>
                    <a:pt x="181723" y="10703"/>
                  </a:lnTo>
                  <a:lnTo>
                    <a:pt x="160788" y="1078"/>
                  </a:lnTo>
                  <a:lnTo>
                    <a:pt x="1377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9891" y="7627081"/>
              <a:ext cx="387985" cy="307340"/>
            </a:xfrm>
            <a:custGeom>
              <a:avLst/>
              <a:gdLst/>
              <a:ahLst/>
              <a:cxnLst/>
              <a:rect l="l" t="t" r="r" b="b"/>
              <a:pathLst>
                <a:path w="387984" h="307340">
                  <a:moveTo>
                    <a:pt x="242268" y="277591"/>
                  </a:moveTo>
                  <a:lnTo>
                    <a:pt x="358179" y="307321"/>
                  </a:lnTo>
                  <a:lnTo>
                    <a:pt x="387908" y="191406"/>
                  </a:lnTo>
                  <a:lnTo>
                    <a:pt x="371273" y="187113"/>
                  </a:lnTo>
                  <a:lnTo>
                    <a:pt x="348584" y="275501"/>
                  </a:lnTo>
                  <a:lnTo>
                    <a:pt x="348455" y="275544"/>
                  </a:lnTo>
                  <a:lnTo>
                    <a:pt x="197921" y="28224"/>
                  </a:lnTo>
                  <a:lnTo>
                    <a:pt x="181723" y="10703"/>
                  </a:lnTo>
                  <a:lnTo>
                    <a:pt x="160788" y="1078"/>
                  </a:lnTo>
                  <a:lnTo>
                    <a:pt x="137771" y="0"/>
                  </a:lnTo>
                  <a:lnTo>
                    <a:pt x="115331" y="8117"/>
                  </a:lnTo>
                  <a:lnTo>
                    <a:pt x="0" y="184716"/>
                  </a:lnTo>
                  <a:lnTo>
                    <a:pt x="14674" y="193645"/>
                  </a:lnTo>
                  <a:lnTo>
                    <a:pt x="108906" y="38813"/>
                  </a:lnTo>
                  <a:lnTo>
                    <a:pt x="115490" y="30135"/>
                  </a:lnTo>
                  <a:lnTo>
                    <a:pt x="123845" y="23376"/>
                  </a:lnTo>
                  <a:lnTo>
                    <a:pt x="133569" y="18790"/>
                  </a:lnTo>
                  <a:lnTo>
                    <a:pt x="144259" y="16632"/>
                  </a:lnTo>
                  <a:lnTo>
                    <a:pt x="155865" y="17547"/>
                  </a:lnTo>
                  <a:lnTo>
                    <a:pt x="166610" y="21480"/>
                  </a:lnTo>
                  <a:lnTo>
                    <a:pt x="175926" y="28123"/>
                  </a:lnTo>
                  <a:lnTo>
                    <a:pt x="183246" y="37168"/>
                  </a:lnTo>
                  <a:lnTo>
                    <a:pt x="332829" y="282943"/>
                  </a:lnTo>
                  <a:lnTo>
                    <a:pt x="332786" y="283072"/>
                  </a:lnTo>
                  <a:lnTo>
                    <a:pt x="246525" y="260955"/>
                  </a:lnTo>
                  <a:lnTo>
                    <a:pt x="242268" y="277591"/>
                  </a:lnTo>
                  <a:close/>
                </a:path>
              </a:pathLst>
            </a:custGeom>
            <a:ln w="10017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55503" y="3248163"/>
            <a:ext cx="7869555" cy="568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8320">
              <a:lnSpc>
                <a:spcPct val="150800"/>
              </a:lnSpc>
              <a:spcBef>
                <a:spcPts val="95"/>
              </a:spcBef>
            </a:pPr>
            <a:r>
              <a:rPr sz="2050" b="1" spc="-100" dirty="0">
                <a:solidFill>
                  <a:srgbClr val="1D2E90"/>
                </a:solidFill>
                <a:latin typeface="Tahoma"/>
                <a:cs typeface="Tahoma"/>
              </a:rPr>
              <a:t>High-</a:t>
            </a:r>
            <a:r>
              <a:rPr sz="2050" b="1" spc="-65" dirty="0">
                <a:solidFill>
                  <a:srgbClr val="1D2E90"/>
                </a:solidFill>
                <a:latin typeface="Tahoma"/>
                <a:cs typeface="Tahoma"/>
              </a:rPr>
              <a:t>Quality</a:t>
            </a:r>
            <a:r>
              <a:rPr sz="2050" b="1" spc="-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80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b="1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10" dirty="0">
                <a:solidFill>
                  <a:srgbClr val="1D2E90"/>
                </a:solidFill>
                <a:latin typeface="Tahoma"/>
                <a:cs typeface="Tahoma"/>
              </a:rPr>
              <a:t>Standard-</a:t>
            </a:r>
            <a:r>
              <a:rPr sz="2050" b="1" spc="-70" dirty="0">
                <a:solidFill>
                  <a:srgbClr val="1D2E90"/>
                </a:solidFill>
                <a:latin typeface="Tahoma"/>
                <a:cs typeface="Tahoma"/>
              </a:rPr>
              <a:t>Compliant</a:t>
            </a:r>
            <a:r>
              <a:rPr sz="2050" b="1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Production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Disposable</a:t>
            </a:r>
            <a:r>
              <a:rPr sz="2050" spc="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medical</a:t>
            </a:r>
            <a:r>
              <a:rPr sz="2050" spc="3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devices</a:t>
            </a:r>
            <a:r>
              <a:rPr sz="2050" spc="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are</a:t>
            </a:r>
            <a:r>
              <a:rPr sz="2050" spc="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manufactured</a:t>
            </a:r>
            <a:r>
              <a:rPr sz="2050" spc="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using</a:t>
            </a:r>
            <a:r>
              <a:rPr sz="2050" spc="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validated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processes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high-quality</a:t>
            </a:r>
            <a:r>
              <a:rPr sz="2050" spc="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0" dirty="0">
                <a:solidFill>
                  <a:srgbClr val="1D2E90"/>
                </a:solidFill>
                <a:latin typeface="Tahoma"/>
                <a:cs typeface="Tahoma"/>
              </a:rPr>
              <a:t>packaging</a:t>
            </a:r>
            <a:r>
              <a:rPr sz="2050" spc="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materials.</a:t>
            </a: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2050" b="1" spc="-80" dirty="0">
                <a:solidFill>
                  <a:srgbClr val="1D2E90"/>
                </a:solidFill>
                <a:latin typeface="Tahoma"/>
                <a:cs typeface="Tahoma"/>
              </a:rPr>
              <a:t>Biocompatibility</a:t>
            </a:r>
            <a:r>
              <a:rPr sz="2050" b="1" spc="-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80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b="1" spc="-7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85" dirty="0">
                <a:solidFill>
                  <a:srgbClr val="1D2E90"/>
                </a:solidFill>
                <a:latin typeface="Tahoma"/>
                <a:cs typeface="Tahoma"/>
              </a:rPr>
              <a:t>Material</a:t>
            </a:r>
            <a:r>
              <a:rPr sz="2050" b="1" spc="-4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Standards</a:t>
            </a:r>
            <a:endParaRPr sz="2050">
              <a:latin typeface="Tahoma"/>
              <a:cs typeface="Tahoma"/>
            </a:endParaRPr>
          </a:p>
          <a:p>
            <a:pPr marL="12700" marR="186055">
              <a:lnSpc>
                <a:spcPct val="150800"/>
              </a:lnSpc>
            </a:pPr>
            <a:r>
              <a:rPr sz="2050" spc="75" dirty="0">
                <a:solidFill>
                  <a:srgbClr val="1D2E90"/>
                </a:solidFill>
                <a:latin typeface="Tahoma"/>
                <a:cs typeface="Tahoma"/>
              </a:rPr>
              <a:t>Biocompatible</a:t>
            </a:r>
            <a:r>
              <a:rPr sz="2050" spc="-9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raw</a:t>
            </a:r>
            <a:r>
              <a:rPr sz="2050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materials</a:t>
            </a:r>
            <a:r>
              <a:rPr sz="2050" spc="-10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used</a:t>
            </a:r>
            <a:r>
              <a:rPr sz="2050" spc="-9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in</a:t>
            </a:r>
            <a:r>
              <a:rPr sz="2050" spc="-9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production</a:t>
            </a:r>
            <a:r>
              <a:rPr sz="2050" spc="-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comply</a:t>
            </a:r>
            <a:r>
              <a:rPr sz="2050" spc="-10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with</a:t>
            </a:r>
            <a:r>
              <a:rPr sz="2050" spc="-8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ISO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10993</a:t>
            </a:r>
            <a:r>
              <a:rPr sz="2050" spc="-9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standards.</a:t>
            </a: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2050" b="1" spc="-114" dirty="0">
                <a:solidFill>
                  <a:srgbClr val="1D2E90"/>
                </a:solidFill>
                <a:latin typeface="Tahoma"/>
                <a:cs typeface="Tahoma"/>
              </a:rPr>
              <a:t>Waste</a:t>
            </a:r>
            <a:r>
              <a:rPr sz="2050" b="1" spc="-4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85" dirty="0">
                <a:solidFill>
                  <a:srgbClr val="1D2E90"/>
                </a:solidFill>
                <a:latin typeface="Tahoma"/>
                <a:cs typeface="Tahoma"/>
              </a:rPr>
              <a:t>Management</a:t>
            </a:r>
            <a:r>
              <a:rPr sz="2050" b="1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b="1" spc="-10" dirty="0">
                <a:solidFill>
                  <a:srgbClr val="1D2E90"/>
                </a:solidFill>
                <a:latin typeface="Tahoma"/>
                <a:cs typeface="Tahoma"/>
              </a:rPr>
              <a:t>System</a:t>
            </a:r>
            <a:endParaRPr sz="2050">
              <a:latin typeface="Tahoma"/>
              <a:cs typeface="Tahoma"/>
            </a:endParaRPr>
          </a:p>
          <a:p>
            <a:pPr marL="12700" marR="5080" algn="just">
              <a:lnSpc>
                <a:spcPct val="150800"/>
              </a:lnSpc>
            </a:pPr>
            <a:r>
              <a:rPr sz="2050" spc="180" dirty="0">
                <a:solidFill>
                  <a:srgbClr val="1D2E90"/>
                </a:solidFill>
                <a:latin typeface="Tahoma"/>
                <a:cs typeface="Tahoma"/>
              </a:rPr>
              <a:t>A</a:t>
            </a:r>
            <a:r>
              <a:rPr sz="2050" spc="-6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comprehensive</a:t>
            </a:r>
            <a:r>
              <a:rPr sz="2050" spc="-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waste</a:t>
            </a:r>
            <a:r>
              <a:rPr sz="2050" spc="-5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management</a:t>
            </a:r>
            <a:r>
              <a:rPr sz="2050" spc="-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system,</a:t>
            </a:r>
            <a:r>
              <a:rPr sz="2050" spc="-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ensuring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hazardous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non-hazardous</a:t>
            </a:r>
            <a:r>
              <a:rPr sz="2050" spc="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wastes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are</a:t>
            </a:r>
            <a:r>
              <a:rPr sz="2050" spc="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responsibly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stored</a:t>
            </a:r>
            <a:r>
              <a:rPr sz="2050" spc="3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2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delivered</a:t>
            </a:r>
            <a:r>
              <a:rPr sz="2050" spc="2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25" dirty="0">
                <a:solidFill>
                  <a:srgbClr val="1D2E90"/>
                </a:solidFill>
                <a:latin typeface="Tahoma"/>
                <a:cs typeface="Tahoma"/>
              </a:rPr>
              <a:t>to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certified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recycling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0" dirty="0">
                <a:solidFill>
                  <a:srgbClr val="1D2E90"/>
                </a:solidFill>
                <a:latin typeface="Tahoma"/>
                <a:cs typeface="Tahoma"/>
              </a:rPr>
              <a:t>companies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for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75" dirty="0">
                <a:solidFill>
                  <a:srgbClr val="1D2E90"/>
                </a:solidFill>
                <a:latin typeface="Tahoma"/>
                <a:cs typeface="Tahoma"/>
              </a:rPr>
              <a:t>proper</a:t>
            </a:r>
            <a:r>
              <a:rPr sz="2050" spc="-1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1D2E90"/>
                </a:solidFill>
                <a:latin typeface="Tahoma"/>
                <a:cs typeface="Tahoma"/>
              </a:rPr>
              <a:t>disposal</a:t>
            </a:r>
            <a:r>
              <a:rPr sz="2050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65" dirty="0">
                <a:solidFill>
                  <a:srgbClr val="1D2E90"/>
                </a:solidFill>
                <a:latin typeface="Tahoma"/>
                <a:cs typeface="Tahoma"/>
              </a:rPr>
              <a:t>and</a:t>
            </a:r>
            <a:r>
              <a:rPr sz="2050" spc="-5" dirty="0">
                <a:solidFill>
                  <a:srgbClr val="1D2E90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1D2E90"/>
                </a:solidFill>
                <a:latin typeface="Tahoma"/>
                <a:cs typeface="Tahoma"/>
              </a:rPr>
              <a:t>recycling.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5592" y="5578335"/>
            <a:ext cx="565785" cy="764540"/>
            <a:chOff x="685592" y="5578335"/>
            <a:chExt cx="565785" cy="764540"/>
          </a:xfrm>
        </p:grpSpPr>
        <p:sp>
          <p:nvSpPr>
            <p:cNvPr id="22" name="object 22"/>
            <p:cNvSpPr/>
            <p:nvPr/>
          </p:nvSpPr>
          <p:spPr>
            <a:xfrm>
              <a:off x="691082" y="5583825"/>
              <a:ext cx="554355" cy="753110"/>
            </a:xfrm>
            <a:custGeom>
              <a:avLst/>
              <a:gdLst/>
              <a:ahLst/>
              <a:cxnLst/>
              <a:rect l="l" t="t" r="r" b="b"/>
              <a:pathLst>
                <a:path w="554355" h="753110">
                  <a:moveTo>
                    <a:pt x="29819" y="131815"/>
                  </a:moveTo>
                  <a:lnTo>
                    <a:pt x="13505" y="141227"/>
                  </a:lnTo>
                  <a:lnTo>
                    <a:pt x="76038" y="249543"/>
                  </a:lnTo>
                  <a:lnTo>
                    <a:pt x="0" y="381233"/>
                  </a:lnTo>
                  <a:lnTo>
                    <a:pt x="81513" y="522413"/>
                  </a:lnTo>
                  <a:lnTo>
                    <a:pt x="233716" y="522413"/>
                  </a:lnTo>
                  <a:lnTo>
                    <a:pt x="309786" y="654181"/>
                  </a:lnTo>
                  <a:lnTo>
                    <a:pt x="461793" y="654181"/>
                  </a:lnTo>
                  <a:lnTo>
                    <a:pt x="518851" y="753009"/>
                  </a:lnTo>
                  <a:lnTo>
                    <a:pt x="535157" y="743595"/>
                  </a:lnTo>
                  <a:lnTo>
                    <a:pt x="478169" y="644887"/>
                  </a:lnTo>
                  <a:lnTo>
                    <a:pt x="483671" y="635357"/>
                  </a:lnTo>
                  <a:lnTo>
                    <a:pt x="320656" y="635357"/>
                  </a:lnTo>
                  <a:lnTo>
                    <a:pt x="250014" y="513001"/>
                  </a:lnTo>
                  <a:lnTo>
                    <a:pt x="255448" y="503589"/>
                  </a:lnTo>
                  <a:lnTo>
                    <a:pt x="92375" y="503589"/>
                  </a:lnTo>
                  <a:lnTo>
                    <a:pt x="21741" y="381233"/>
                  </a:lnTo>
                  <a:lnTo>
                    <a:pt x="92375" y="258877"/>
                  </a:lnTo>
                  <a:lnTo>
                    <a:pt x="255448" y="258877"/>
                  </a:lnTo>
                  <a:lnTo>
                    <a:pt x="250059" y="249543"/>
                  </a:lnTo>
                  <a:lnTo>
                    <a:pt x="255448" y="240053"/>
                  </a:lnTo>
                  <a:lnTo>
                    <a:pt x="92305" y="240053"/>
                  </a:lnTo>
                  <a:lnTo>
                    <a:pt x="29819" y="131815"/>
                  </a:lnTo>
                  <a:close/>
                </a:path>
                <a:path w="554355" h="753110">
                  <a:moveTo>
                    <a:pt x="483673" y="390645"/>
                  </a:moveTo>
                  <a:lnTo>
                    <a:pt x="461934" y="390645"/>
                  </a:lnTo>
                  <a:lnTo>
                    <a:pt x="532521" y="513001"/>
                  </a:lnTo>
                  <a:lnTo>
                    <a:pt x="461934" y="635357"/>
                  </a:lnTo>
                  <a:lnTo>
                    <a:pt x="483671" y="635357"/>
                  </a:lnTo>
                  <a:lnTo>
                    <a:pt x="554310" y="513001"/>
                  </a:lnTo>
                  <a:lnTo>
                    <a:pt x="483673" y="390645"/>
                  </a:lnTo>
                  <a:close/>
                </a:path>
                <a:path w="554355" h="753110">
                  <a:moveTo>
                    <a:pt x="255448" y="258877"/>
                  </a:moveTo>
                  <a:lnTo>
                    <a:pt x="233653" y="258877"/>
                  </a:lnTo>
                  <a:lnTo>
                    <a:pt x="304303" y="381233"/>
                  </a:lnTo>
                  <a:lnTo>
                    <a:pt x="233653" y="503589"/>
                  </a:lnTo>
                  <a:lnTo>
                    <a:pt x="255448" y="503589"/>
                  </a:lnTo>
                  <a:lnTo>
                    <a:pt x="320656" y="390645"/>
                  </a:lnTo>
                  <a:lnTo>
                    <a:pt x="483673" y="390645"/>
                  </a:lnTo>
                  <a:lnTo>
                    <a:pt x="478239" y="381233"/>
                  </a:lnTo>
                  <a:lnTo>
                    <a:pt x="483673" y="371821"/>
                  </a:lnTo>
                  <a:lnTo>
                    <a:pt x="320656" y="371821"/>
                  </a:lnTo>
                  <a:lnTo>
                    <a:pt x="255448" y="258877"/>
                  </a:lnTo>
                  <a:close/>
                </a:path>
                <a:path w="554355" h="753110">
                  <a:moveTo>
                    <a:pt x="483665" y="127109"/>
                  </a:moveTo>
                  <a:lnTo>
                    <a:pt x="461934" y="127109"/>
                  </a:lnTo>
                  <a:lnTo>
                    <a:pt x="527092" y="240053"/>
                  </a:lnTo>
                  <a:lnTo>
                    <a:pt x="532476" y="249543"/>
                  </a:lnTo>
                  <a:lnTo>
                    <a:pt x="461934" y="371821"/>
                  </a:lnTo>
                  <a:lnTo>
                    <a:pt x="483673" y="371821"/>
                  </a:lnTo>
                  <a:lnTo>
                    <a:pt x="554264" y="249543"/>
                  </a:lnTo>
                  <a:lnTo>
                    <a:pt x="548875" y="240053"/>
                  </a:lnTo>
                  <a:lnTo>
                    <a:pt x="483665" y="127109"/>
                  </a:lnTo>
                  <a:close/>
                </a:path>
                <a:path w="554355" h="753110">
                  <a:moveTo>
                    <a:pt x="257629" y="0"/>
                  </a:moveTo>
                  <a:lnTo>
                    <a:pt x="241316" y="9411"/>
                  </a:lnTo>
                  <a:lnTo>
                    <a:pt x="304099" y="118144"/>
                  </a:lnTo>
                  <a:lnTo>
                    <a:pt x="233716" y="240053"/>
                  </a:lnTo>
                  <a:lnTo>
                    <a:pt x="255448" y="240053"/>
                  </a:lnTo>
                  <a:lnTo>
                    <a:pt x="320656" y="127109"/>
                  </a:lnTo>
                  <a:lnTo>
                    <a:pt x="483665" y="127109"/>
                  </a:lnTo>
                  <a:lnTo>
                    <a:pt x="472796" y="108285"/>
                  </a:lnTo>
                  <a:lnTo>
                    <a:pt x="320146" y="108285"/>
                  </a:lnTo>
                  <a:lnTo>
                    <a:pt x="2576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1082" y="5583825"/>
              <a:ext cx="554355" cy="753110"/>
            </a:xfrm>
            <a:custGeom>
              <a:avLst/>
              <a:gdLst/>
              <a:ahLst/>
              <a:cxnLst/>
              <a:rect l="l" t="t" r="r" b="b"/>
              <a:pathLst>
                <a:path w="554355" h="753110">
                  <a:moveTo>
                    <a:pt x="478239" y="381233"/>
                  </a:moveTo>
                  <a:lnTo>
                    <a:pt x="554310" y="249465"/>
                  </a:lnTo>
                  <a:lnTo>
                    <a:pt x="472796" y="108285"/>
                  </a:lnTo>
                  <a:lnTo>
                    <a:pt x="320146" y="108285"/>
                  </a:lnTo>
                  <a:lnTo>
                    <a:pt x="257629" y="0"/>
                  </a:lnTo>
                  <a:lnTo>
                    <a:pt x="241316" y="9411"/>
                  </a:lnTo>
                  <a:lnTo>
                    <a:pt x="304099" y="118144"/>
                  </a:lnTo>
                  <a:lnTo>
                    <a:pt x="233716" y="240053"/>
                  </a:lnTo>
                  <a:lnTo>
                    <a:pt x="92305" y="240053"/>
                  </a:lnTo>
                  <a:lnTo>
                    <a:pt x="29819" y="131815"/>
                  </a:lnTo>
                  <a:lnTo>
                    <a:pt x="13505" y="141227"/>
                  </a:lnTo>
                  <a:lnTo>
                    <a:pt x="76038" y="249543"/>
                  </a:lnTo>
                  <a:lnTo>
                    <a:pt x="0" y="381233"/>
                  </a:lnTo>
                  <a:lnTo>
                    <a:pt x="81513" y="522413"/>
                  </a:lnTo>
                  <a:lnTo>
                    <a:pt x="233716" y="522413"/>
                  </a:lnTo>
                  <a:lnTo>
                    <a:pt x="309786" y="654181"/>
                  </a:lnTo>
                  <a:lnTo>
                    <a:pt x="461792" y="654181"/>
                  </a:lnTo>
                  <a:lnTo>
                    <a:pt x="518851" y="753009"/>
                  </a:lnTo>
                  <a:lnTo>
                    <a:pt x="535157" y="743595"/>
                  </a:lnTo>
                  <a:lnTo>
                    <a:pt x="478169" y="644887"/>
                  </a:lnTo>
                  <a:lnTo>
                    <a:pt x="554310" y="513001"/>
                  </a:lnTo>
                  <a:lnTo>
                    <a:pt x="478239" y="381233"/>
                  </a:lnTo>
                  <a:close/>
                </a:path>
                <a:path w="554355" h="753110">
                  <a:moveTo>
                    <a:pt x="320656" y="127109"/>
                  </a:moveTo>
                  <a:lnTo>
                    <a:pt x="461934" y="127109"/>
                  </a:lnTo>
                  <a:lnTo>
                    <a:pt x="532521" y="249465"/>
                  </a:lnTo>
                  <a:lnTo>
                    <a:pt x="461934" y="371821"/>
                  </a:lnTo>
                  <a:lnTo>
                    <a:pt x="320656" y="371821"/>
                  </a:lnTo>
                  <a:lnTo>
                    <a:pt x="250014" y="249465"/>
                  </a:lnTo>
                  <a:lnTo>
                    <a:pt x="320656" y="127109"/>
                  </a:lnTo>
                  <a:close/>
                </a:path>
                <a:path w="554355" h="753110">
                  <a:moveTo>
                    <a:pt x="21741" y="381233"/>
                  </a:moveTo>
                  <a:lnTo>
                    <a:pt x="92375" y="258877"/>
                  </a:lnTo>
                  <a:lnTo>
                    <a:pt x="233653" y="258877"/>
                  </a:lnTo>
                  <a:lnTo>
                    <a:pt x="304303" y="381233"/>
                  </a:lnTo>
                  <a:lnTo>
                    <a:pt x="233653" y="503589"/>
                  </a:lnTo>
                  <a:lnTo>
                    <a:pt x="92375" y="503589"/>
                  </a:lnTo>
                  <a:lnTo>
                    <a:pt x="21741" y="381233"/>
                  </a:lnTo>
                  <a:close/>
                </a:path>
                <a:path w="554355" h="753110">
                  <a:moveTo>
                    <a:pt x="250014" y="513001"/>
                  </a:moveTo>
                  <a:lnTo>
                    <a:pt x="320656" y="390645"/>
                  </a:lnTo>
                  <a:lnTo>
                    <a:pt x="461934" y="390645"/>
                  </a:lnTo>
                  <a:lnTo>
                    <a:pt x="532521" y="513001"/>
                  </a:lnTo>
                  <a:lnTo>
                    <a:pt x="461934" y="635357"/>
                  </a:lnTo>
                  <a:lnTo>
                    <a:pt x="320656" y="635357"/>
                  </a:lnTo>
                  <a:lnTo>
                    <a:pt x="250014" y="513001"/>
                  </a:lnTo>
                  <a:close/>
                </a:path>
              </a:pathLst>
            </a:custGeom>
            <a:ln w="10980">
              <a:solidFill>
                <a:srgbClr val="1D2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" y="477619"/>
            <a:ext cx="1960324" cy="4950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36</TotalTime>
  <Words>745</Words>
  <Application>Microsoft Office PowerPoint</Application>
  <PresentationFormat>Özel</PresentationFormat>
  <Paragraphs>132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Arial MT</vt:lpstr>
      <vt:lpstr>Calibri</vt:lpstr>
      <vt:lpstr>Tahoma</vt:lpstr>
      <vt:lpstr>Tw Cen MT</vt:lpstr>
      <vt:lpstr>Damla</vt:lpstr>
      <vt:lpstr>INNOVATING Healthcare EmpowerIng LIFE</vt:lpstr>
      <vt:lpstr>ABOUT DISPOSET</vt:lpstr>
      <vt:lpstr>ABOUT DISPOSET</vt:lpstr>
      <vt:lpstr>PRODUCT GROUPS</vt:lpstr>
      <vt:lpstr>PowerPoint Sunusu</vt:lpstr>
      <vt:lpstr>DISPOSET DISTRIBUTORSHIPS</vt:lpstr>
      <vt:lpstr>PRODUCTION FACILITIES</vt:lpstr>
      <vt:lpstr>TECHNOLOGY AND INNOVATION</vt:lpstr>
      <vt:lpstr>QUALITY MANAGEMENT SYSTEM</vt:lpstr>
      <vt:lpstr>QUALITY MANAGEMENT SYSTEM</vt:lpstr>
      <vt:lpstr>QUALITY CONTROL PROCESSES</vt:lpstr>
      <vt:lpstr>Thank you for your 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Innovating Healthcare Empowering Life</dc:title>
  <dc:creator>Nedret Işık</dc:creator>
  <cp:lastModifiedBy>Doruk KOYUNCU</cp:lastModifiedBy>
  <cp:revision>8</cp:revision>
  <dcterms:created xsi:type="dcterms:W3CDTF">2025-03-03T09:06:03Z</dcterms:created>
  <dcterms:modified xsi:type="dcterms:W3CDTF">2026-01-12T06:15:06Z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2025-03-03T00:00:00Z</vt:filetime>
  </property>
  <property fmtid="{D5CDD505-2E9C-101B-9397-08002B2CF9AE}" pid="3" name="Creator">
    <vt:lpwstr>Microsoft® PowerPoint® Microsoft 365 için</vt:lpwstr>
  </property>
  <property fmtid="{D5CDD505-2E9C-101B-9397-08002B2CF9AE}" pid="4" name="LastSaved">
    <vt:filetime>2025-03-03T00:00:00Z</vt:filetime>
  </property>
  <property fmtid="{D5CDD505-2E9C-101B-9397-08002B2CF9AE}" pid="5" name="Producer">
    <vt:lpwstr>Microsoft® PowerPoint® Microsoft 365 için</vt:lpwstr>
  </property>
</Properties>
</file>